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notesSlides/notesSlide28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87.xml" ContentType="application/vnd.openxmlformats-officedocument.presentationml.notes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heme/theme1.xml" ContentType="application/vnd.openxmlformats-officedocument.theme+xml"/>
  <Override PartName="/ppt/authors.xml" ContentType="application/vnd.ms-powerpoint.authors+xml"/>
  <Override PartName="/ppt/theme/theme2.xml" ContentType="application/vnd.openxmlformats-officedocument.theme+xml"/>
  <Override PartName="/ppt/theme/theme4.xml" ContentType="application/vnd.openxmlformats-officedocument.theme+xml"/>
  <Override PartName="/ppt/theme/theme3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85" r:id="rId2"/>
  </p:sldMasterIdLst>
  <p:notesMasterIdLst>
    <p:notesMasterId r:id="rId118"/>
  </p:notesMasterIdLst>
  <p:handoutMasterIdLst>
    <p:handoutMasterId r:id="rId119"/>
  </p:handoutMasterIdLst>
  <p:sldIdLst>
    <p:sldId id="389" r:id="rId3"/>
    <p:sldId id="3293" r:id="rId4"/>
    <p:sldId id="3294" r:id="rId5"/>
    <p:sldId id="390" r:id="rId6"/>
    <p:sldId id="398" r:id="rId7"/>
    <p:sldId id="391" r:id="rId8"/>
    <p:sldId id="3304" r:id="rId9"/>
    <p:sldId id="3306" r:id="rId10"/>
    <p:sldId id="3307" r:id="rId11"/>
    <p:sldId id="392" r:id="rId12"/>
    <p:sldId id="3309" r:id="rId13"/>
    <p:sldId id="3310" r:id="rId14"/>
    <p:sldId id="3311" r:id="rId15"/>
    <p:sldId id="394" r:id="rId16"/>
    <p:sldId id="395" r:id="rId17"/>
    <p:sldId id="399" r:id="rId18"/>
    <p:sldId id="3295" r:id="rId19"/>
    <p:sldId id="402" r:id="rId20"/>
    <p:sldId id="3315" r:id="rId21"/>
    <p:sldId id="3313" r:id="rId22"/>
    <p:sldId id="3314" r:id="rId23"/>
    <p:sldId id="3316" r:id="rId24"/>
    <p:sldId id="3312" r:id="rId25"/>
    <p:sldId id="403" r:id="rId26"/>
    <p:sldId id="3322" r:id="rId27"/>
    <p:sldId id="405" r:id="rId28"/>
    <p:sldId id="406" r:id="rId29"/>
    <p:sldId id="3319" r:id="rId30"/>
    <p:sldId id="3320" r:id="rId31"/>
    <p:sldId id="3321" r:id="rId32"/>
    <p:sldId id="3296" r:id="rId33"/>
    <p:sldId id="409" r:id="rId34"/>
    <p:sldId id="407" r:id="rId35"/>
    <p:sldId id="408" r:id="rId36"/>
    <p:sldId id="410" r:id="rId37"/>
    <p:sldId id="412" r:id="rId38"/>
    <p:sldId id="413" r:id="rId39"/>
    <p:sldId id="414" r:id="rId40"/>
    <p:sldId id="415" r:id="rId41"/>
    <p:sldId id="416" r:id="rId42"/>
    <p:sldId id="417" r:id="rId43"/>
    <p:sldId id="420" r:id="rId44"/>
    <p:sldId id="3318" r:id="rId45"/>
    <p:sldId id="3317" r:id="rId46"/>
    <p:sldId id="422" r:id="rId47"/>
    <p:sldId id="421" r:id="rId48"/>
    <p:sldId id="423" r:id="rId49"/>
    <p:sldId id="3297" r:id="rId50"/>
    <p:sldId id="418" r:id="rId51"/>
    <p:sldId id="419" r:id="rId52"/>
    <p:sldId id="425" r:id="rId53"/>
    <p:sldId id="426" r:id="rId54"/>
    <p:sldId id="429" r:id="rId55"/>
    <p:sldId id="428" r:id="rId56"/>
    <p:sldId id="430" r:id="rId57"/>
    <p:sldId id="427" r:id="rId58"/>
    <p:sldId id="431" r:id="rId59"/>
    <p:sldId id="448" r:id="rId60"/>
    <p:sldId id="449" r:id="rId61"/>
    <p:sldId id="450" r:id="rId62"/>
    <p:sldId id="3298" r:id="rId63"/>
    <p:sldId id="434" r:id="rId64"/>
    <p:sldId id="433" r:id="rId65"/>
    <p:sldId id="435" r:id="rId66"/>
    <p:sldId id="432" r:id="rId67"/>
    <p:sldId id="436" r:id="rId68"/>
    <p:sldId id="437" r:id="rId69"/>
    <p:sldId id="486" r:id="rId70"/>
    <p:sldId id="438" r:id="rId71"/>
    <p:sldId id="3323" r:id="rId72"/>
    <p:sldId id="441" r:id="rId73"/>
    <p:sldId id="442" r:id="rId74"/>
    <p:sldId id="444" r:id="rId75"/>
    <p:sldId id="445" r:id="rId76"/>
    <p:sldId id="446" r:id="rId77"/>
    <p:sldId id="3299" r:id="rId78"/>
    <p:sldId id="451" r:id="rId79"/>
    <p:sldId id="452" r:id="rId80"/>
    <p:sldId id="3324" r:id="rId81"/>
    <p:sldId id="454" r:id="rId82"/>
    <p:sldId id="455" r:id="rId83"/>
    <p:sldId id="456" r:id="rId84"/>
    <p:sldId id="457" r:id="rId85"/>
    <p:sldId id="458" r:id="rId86"/>
    <p:sldId id="459" r:id="rId87"/>
    <p:sldId id="460" r:id="rId88"/>
    <p:sldId id="461" r:id="rId89"/>
    <p:sldId id="462" r:id="rId90"/>
    <p:sldId id="463" r:id="rId91"/>
    <p:sldId id="465" r:id="rId92"/>
    <p:sldId id="466" r:id="rId93"/>
    <p:sldId id="467" r:id="rId94"/>
    <p:sldId id="468" r:id="rId95"/>
    <p:sldId id="469" r:id="rId96"/>
    <p:sldId id="470" r:id="rId97"/>
    <p:sldId id="471" r:id="rId98"/>
    <p:sldId id="472" r:id="rId99"/>
    <p:sldId id="473" r:id="rId100"/>
    <p:sldId id="474" r:id="rId101"/>
    <p:sldId id="475" r:id="rId102"/>
    <p:sldId id="476" r:id="rId103"/>
    <p:sldId id="477" r:id="rId104"/>
    <p:sldId id="478" r:id="rId105"/>
    <p:sldId id="479" r:id="rId106"/>
    <p:sldId id="480" r:id="rId107"/>
    <p:sldId id="481" r:id="rId108"/>
    <p:sldId id="482" r:id="rId109"/>
    <p:sldId id="483" r:id="rId110"/>
    <p:sldId id="484" r:id="rId111"/>
    <p:sldId id="485" r:id="rId112"/>
    <p:sldId id="487" r:id="rId113"/>
    <p:sldId id="488" r:id="rId114"/>
    <p:sldId id="401" r:id="rId115"/>
    <p:sldId id="489" r:id="rId116"/>
    <p:sldId id="3300" r:id="rId117"/>
  </p:sldIdLst>
  <p:sldSz cx="12192000" cy="6858000"/>
  <p:notesSz cx="6858000" cy="9144000"/>
  <p:defaultTextStyle>
    <a:defPPr>
      <a:defRPr lang="en-US"/>
    </a:defPPr>
    <a:lvl1pPr marL="0" algn="l" defTabSz="1097573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1pPr>
    <a:lvl2pPr marL="548786" algn="l" defTabSz="1097573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2pPr>
    <a:lvl3pPr marL="1097573" algn="l" defTabSz="1097573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3pPr>
    <a:lvl4pPr marL="1646358" algn="l" defTabSz="1097573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4pPr>
    <a:lvl5pPr marL="2195146" algn="l" defTabSz="1097573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5pPr>
    <a:lvl6pPr marL="2743931" algn="l" defTabSz="1097573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6pPr>
    <a:lvl7pPr marL="3292718" algn="l" defTabSz="1097573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7pPr>
    <a:lvl8pPr marL="3841504" algn="l" defTabSz="1097573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8pPr>
    <a:lvl9pPr marL="4390291" algn="l" defTabSz="1097573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64DF26FF-96FB-41C2-860F-3BDF43DF708F}">
          <p14:sldIdLst>
            <p14:sldId id="389"/>
            <p14:sldId id="3293"/>
          </p14:sldIdLst>
        </p14:section>
        <p14:section name="CDS view introduction" id="{A243D4F9-74DF-4E87-B0AD-E56AF242A5C7}">
          <p14:sldIdLst>
            <p14:sldId id="3294"/>
            <p14:sldId id="390"/>
            <p14:sldId id="398"/>
            <p14:sldId id="391"/>
            <p14:sldId id="3304"/>
            <p14:sldId id="3306"/>
            <p14:sldId id="3307"/>
            <p14:sldId id="392"/>
            <p14:sldId id="3309"/>
            <p14:sldId id="3310"/>
            <p14:sldId id="3311"/>
            <p14:sldId id="394"/>
            <p14:sldId id="395"/>
            <p14:sldId id="399"/>
          </p14:sldIdLst>
        </p14:section>
        <p14:section name="Create CDS View" id="{631CA42E-A812-4C03-A392-BAF5F7B7827C}">
          <p14:sldIdLst>
            <p14:sldId id="3295"/>
            <p14:sldId id="402"/>
            <p14:sldId id="3315"/>
            <p14:sldId id="3313"/>
            <p14:sldId id="3314"/>
            <p14:sldId id="3316"/>
            <p14:sldId id="3312"/>
            <p14:sldId id="403"/>
            <p14:sldId id="3322"/>
            <p14:sldId id="405"/>
            <p14:sldId id="406"/>
            <p14:sldId id="3319"/>
            <p14:sldId id="3320"/>
            <p14:sldId id="3321"/>
          </p14:sldIdLst>
        </p14:section>
        <p14:section name="Cardinality" id="{269B96DC-9868-49CF-9DD0-8340A76486F8}">
          <p14:sldIdLst>
            <p14:sldId id="3296"/>
            <p14:sldId id="409"/>
            <p14:sldId id="407"/>
            <p14:sldId id="408"/>
            <p14:sldId id="410"/>
            <p14:sldId id="412"/>
            <p14:sldId id="413"/>
            <p14:sldId id="414"/>
            <p14:sldId id="415"/>
            <p14:sldId id="416"/>
            <p14:sldId id="417"/>
            <p14:sldId id="420"/>
            <p14:sldId id="3318"/>
            <p14:sldId id="3317"/>
            <p14:sldId id="422"/>
            <p14:sldId id="421"/>
            <p14:sldId id="423"/>
          </p14:sldIdLst>
        </p14:section>
        <p14:section name="Table function" id="{26FDF4A0-B8F0-4260-AA7D-F36535F955EC}">
          <p14:sldIdLst>
            <p14:sldId id="3297"/>
            <p14:sldId id="418"/>
            <p14:sldId id="419"/>
            <p14:sldId id="425"/>
            <p14:sldId id="426"/>
            <p14:sldId id="429"/>
            <p14:sldId id="428"/>
            <p14:sldId id="430"/>
            <p14:sldId id="427"/>
            <p14:sldId id="431"/>
            <p14:sldId id="448"/>
            <p14:sldId id="449"/>
            <p14:sldId id="450"/>
          </p14:sldIdLst>
        </p14:section>
        <p14:section name="VDM type and data category" id="{AFD781C0-8038-4790-894A-A8E5706AC7FF}">
          <p14:sldIdLst>
            <p14:sldId id="3298"/>
            <p14:sldId id="434"/>
            <p14:sldId id="433"/>
            <p14:sldId id="435"/>
            <p14:sldId id="432"/>
            <p14:sldId id="436"/>
            <p14:sldId id="437"/>
            <p14:sldId id="486"/>
            <p14:sldId id="438"/>
            <p14:sldId id="3323"/>
            <p14:sldId id="441"/>
            <p14:sldId id="442"/>
            <p14:sldId id="444"/>
            <p14:sldId id="445"/>
            <p14:sldId id="446"/>
          </p14:sldIdLst>
        </p14:section>
        <p14:section name="Annotation" id="{1A1A9771-C60D-45A1-BC58-31D4E13E9E30}">
          <p14:sldIdLst>
            <p14:sldId id="3299"/>
            <p14:sldId id="451"/>
            <p14:sldId id="452"/>
            <p14:sldId id="3324"/>
            <p14:sldId id="454"/>
            <p14:sldId id="455"/>
            <p14:sldId id="456"/>
            <p14:sldId id="457"/>
            <p14:sldId id="458"/>
            <p14:sldId id="459"/>
            <p14:sldId id="460"/>
            <p14:sldId id="461"/>
            <p14:sldId id="462"/>
            <p14:sldId id="463"/>
            <p14:sldId id="465"/>
            <p14:sldId id="466"/>
            <p14:sldId id="467"/>
            <p14:sldId id="468"/>
            <p14:sldId id="469"/>
            <p14:sldId id="470"/>
            <p14:sldId id="471"/>
            <p14:sldId id="472"/>
            <p14:sldId id="473"/>
            <p14:sldId id="474"/>
            <p14:sldId id="475"/>
            <p14:sldId id="476"/>
            <p14:sldId id="477"/>
            <p14:sldId id="478"/>
            <p14:sldId id="479"/>
            <p14:sldId id="480"/>
            <p14:sldId id="481"/>
            <p14:sldId id="482"/>
            <p14:sldId id="483"/>
            <p14:sldId id="484"/>
            <p14:sldId id="485"/>
            <p14:sldId id="487"/>
            <p14:sldId id="488"/>
            <p14:sldId id="401"/>
            <p14:sldId id="489"/>
            <p14:sldId id="330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126CF213-E717-58E8-A8DD-6B4D6BFAA1FC}" name="patrick wu" initials="pw" userId="6f9ec3a07cbc3578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3CC"/>
    <a:srgbClr val="FDF7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354" autoAdjust="0"/>
    <p:restoredTop sz="69465" autoAdjust="0"/>
  </p:normalViewPr>
  <p:slideViewPr>
    <p:cSldViewPr snapToGrid="0">
      <p:cViewPr varScale="1">
        <p:scale>
          <a:sx n="51" d="100"/>
          <a:sy n="51" d="100"/>
        </p:scale>
        <p:origin x="93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6" d="100"/>
          <a:sy n="56" d="100"/>
        </p:scale>
        <p:origin x="1732" y="5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6" Type="http://schemas.openxmlformats.org/officeDocument/2006/relationships/slide" Target="slides/slide14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tableStyles" Target="tableStyles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18" Type="http://schemas.openxmlformats.org/officeDocument/2006/relationships/notesMaster" Target="notesMasters/notesMaster1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124" Type="http://schemas.microsoft.com/office/2018/10/relationships/authors" Target="authors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119" Type="http://schemas.openxmlformats.org/officeDocument/2006/relationships/handoutMaster" Target="handoutMasters/handoutMaster1.xml"/><Relationship Id="rId44" Type="http://schemas.openxmlformats.org/officeDocument/2006/relationships/slide" Target="slides/slide42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presProps" Target="presProps.xml"/><Relationship Id="rId125" Type="http://schemas.openxmlformats.org/officeDocument/2006/relationships/customXml" Target="../customXml/item1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26" Type="http://schemas.openxmlformats.org/officeDocument/2006/relationships/customXml" Target="../customXml/item2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viewProps" Target="viewProps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27" Type="http://schemas.openxmlformats.org/officeDocument/2006/relationships/customXml" Target="../customXml/item3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FEEE0731-38B4-8941-B4EF-B7958802D82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E214327F-BB06-42AE-8BAE-1512614A483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D2909C-83AF-4096-A86F-9A66D2474322}" type="datetimeFigureOut">
              <a:rPr lang="zh-TW" altLang="en-US" smtClean="0"/>
              <a:t>2024/10/13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1AFEFACD-375E-D326-AF54-00842C4885F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558EB95-0822-3CBF-7981-7B75A8D7F1D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615520-DF32-4C17-A43B-C5A336276D0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7917115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7896E6-ABC2-49E6-93C8-F461D89BA3A3}" type="datetimeFigureOut">
              <a:rPr lang="zh-TW" altLang="en-US" smtClean="0"/>
              <a:t>2024/10/13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45AACB-8574-4FFB-8E79-E574F0E328D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03646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CDS</a:t>
            </a:r>
            <a:r>
              <a:rPr lang="zh-TW" altLang="en-US" dirty="0"/>
              <a:t> </a:t>
            </a:r>
            <a:r>
              <a:rPr lang="en-US" altLang="zh-TW" dirty="0"/>
              <a:t>View </a:t>
            </a:r>
            <a:r>
              <a:rPr lang="zh-TW" altLang="en-US" dirty="0"/>
              <a:t>簡介</a:t>
            </a:r>
            <a:endParaRPr lang="en-US" altLang="zh-TW" dirty="0"/>
          </a:p>
          <a:p>
            <a:r>
              <a:rPr lang="zh-TW" altLang="en-US" dirty="0"/>
              <a:t>建立 </a:t>
            </a:r>
            <a:r>
              <a:rPr lang="en-US" altLang="zh-TW" dirty="0"/>
              <a:t>CDS</a:t>
            </a:r>
            <a:r>
              <a:rPr lang="zh-TW" altLang="en-US" dirty="0"/>
              <a:t> </a:t>
            </a:r>
            <a:r>
              <a:rPr lang="en-US" altLang="zh-TW" dirty="0"/>
              <a:t>View</a:t>
            </a:r>
          </a:p>
          <a:p>
            <a:r>
              <a:rPr lang="zh-TW" altLang="en-US" dirty="0"/>
              <a:t>基數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45AACB-8574-4FFB-8E79-E574F0E328D1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542450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45AACB-8574-4FFB-8E79-E574F0E328D1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5059084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altLang="zh-TW" b="0" dirty="0">
              <a:solidFill>
                <a:srgbClr val="FF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45AACB-8574-4FFB-8E79-E574F0E328D1}" type="slidenum">
              <a:rPr lang="zh-TW" altLang="en-US" smtClean="0"/>
              <a:t>102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25645235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zh-TW" altLang="en-US" b="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45AACB-8574-4FFB-8E79-E574F0E328D1}" type="slidenum">
              <a:rPr lang="zh-TW" altLang="en-US" smtClean="0"/>
              <a:t>103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56712540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zh-TW" altLang="en-US" b="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45AACB-8574-4FFB-8E79-E574F0E328D1}" type="slidenum">
              <a:rPr lang="zh-TW" altLang="en-US" smtClean="0"/>
              <a:t>104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73856816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zh-TW" altLang="en-US" b="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45AACB-8574-4FFB-8E79-E574F0E328D1}" type="slidenum">
              <a:rPr lang="zh-TW" altLang="en-US" smtClean="0"/>
              <a:t>105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63574258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zh-TW" altLang="en-US" b="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45AACB-8574-4FFB-8E79-E574F0E328D1}" type="slidenum">
              <a:rPr lang="zh-TW" altLang="en-US" smtClean="0"/>
              <a:t>106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17170909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zh-TW" altLang="en-US" b="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45AACB-8574-4FFB-8E79-E574F0E328D1}" type="slidenum">
              <a:rPr lang="zh-TW" altLang="en-US" smtClean="0"/>
              <a:t>107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5467317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zh-TW" altLang="en-US" b="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45AACB-8574-4FFB-8E79-E574F0E328D1}" type="slidenum">
              <a:rPr lang="zh-TW" altLang="en-US" smtClean="0"/>
              <a:t>108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30133762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zh-TW" altLang="en-US" b="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45AACB-8574-4FFB-8E79-E574F0E328D1}" type="slidenum">
              <a:rPr lang="zh-TW" altLang="en-US" smtClean="0"/>
              <a:t>109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70867609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zh-TW" altLang="en-US" b="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45AACB-8574-4FFB-8E79-E574F0E328D1}" type="slidenum">
              <a:rPr lang="zh-TW" altLang="en-US" smtClean="0"/>
              <a:t>110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02292389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zh-TW" altLang="en-US" b="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45AACB-8574-4FFB-8E79-E574F0E328D1}" type="slidenum">
              <a:rPr lang="zh-TW" altLang="en-US" smtClean="0"/>
              <a:t>111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409947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45AACB-8574-4FFB-8E79-E574F0E328D1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21601669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zh-TW" altLang="en-US" b="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45AACB-8574-4FFB-8E79-E574F0E328D1}" type="slidenum">
              <a:rPr lang="zh-TW" altLang="en-US" smtClean="0"/>
              <a:t>112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114634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45AACB-8574-4FFB-8E79-E574F0E328D1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824453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45AACB-8574-4FFB-8E79-E574F0E328D1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347709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45AACB-8574-4FFB-8E79-E574F0E328D1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610367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CDS</a:t>
            </a:r>
            <a:r>
              <a:rPr lang="zh-TW" altLang="en-US" dirty="0"/>
              <a:t> </a:t>
            </a:r>
            <a:r>
              <a:rPr lang="en-US" altLang="zh-TW" dirty="0"/>
              <a:t>View </a:t>
            </a:r>
            <a:r>
              <a:rPr lang="zh-TW" altLang="en-US" dirty="0"/>
              <a:t>簡介</a:t>
            </a:r>
            <a:endParaRPr lang="en-US" altLang="zh-TW" dirty="0"/>
          </a:p>
          <a:p>
            <a:r>
              <a:rPr lang="zh-TW" altLang="en-US" dirty="0"/>
              <a:t>建立 </a:t>
            </a:r>
            <a:r>
              <a:rPr lang="en-US" altLang="zh-TW" dirty="0"/>
              <a:t>CDS</a:t>
            </a:r>
            <a:r>
              <a:rPr lang="zh-TW" altLang="en-US" dirty="0"/>
              <a:t> </a:t>
            </a:r>
            <a:r>
              <a:rPr lang="en-US" altLang="zh-TW" dirty="0"/>
              <a:t>View</a:t>
            </a:r>
          </a:p>
          <a:p>
            <a:r>
              <a:rPr lang="zh-TW" altLang="en-US" dirty="0"/>
              <a:t>基數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45AACB-8574-4FFB-8E79-E574F0E328D1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855356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45AACB-8574-4FFB-8E79-E574F0E328D1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131535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45AACB-8574-4FFB-8E79-E574F0E328D1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191899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45AACB-8574-4FFB-8E79-E574F0E328D1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4683662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45AACB-8574-4FFB-8E79-E574F0E328D1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032855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CDS</a:t>
            </a:r>
            <a:r>
              <a:rPr lang="zh-TW" altLang="en-US" dirty="0"/>
              <a:t> </a:t>
            </a:r>
            <a:r>
              <a:rPr lang="en-US" altLang="zh-TW" dirty="0"/>
              <a:t>View </a:t>
            </a:r>
            <a:r>
              <a:rPr lang="zh-TW" altLang="en-US" dirty="0"/>
              <a:t>簡介</a:t>
            </a:r>
            <a:endParaRPr lang="en-US" altLang="zh-TW" dirty="0"/>
          </a:p>
          <a:p>
            <a:r>
              <a:rPr lang="zh-TW" altLang="en-US" dirty="0"/>
              <a:t>建立 </a:t>
            </a:r>
            <a:r>
              <a:rPr lang="en-US" altLang="zh-TW" dirty="0"/>
              <a:t>CDS</a:t>
            </a:r>
            <a:r>
              <a:rPr lang="zh-TW" altLang="en-US" dirty="0"/>
              <a:t> </a:t>
            </a:r>
            <a:r>
              <a:rPr lang="en-US" altLang="zh-TW" dirty="0"/>
              <a:t>View</a:t>
            </a:r>
          </a:p>
          <a:p>
            <a:r>
              <a:rPr lang="zh-TW" altLang="en-US" dirty="0"/>
              <a:t>基數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45AACB-8574-4FFB-8E79-E574F0E328D1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193545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45AACB-8574-4FFB-8E79-E574F0E328D1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8755736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altLang="zh-TW" dirty="0"/>
              <a:t>}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45AACB-8574-4FFB-8E79-E574F0E328D1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0793747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45AACB-8574-4FFB-8E79-E574F0E328D1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7763964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45AACB-8574-4FFB-8E79-E574F0E328D1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443234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45AACB-8574-4FFB-8E79-E574F0E328D1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7159268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45AACB-8574-4FFB-8E79-E574F0E328D1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2485737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45AACB-8574-4FFB-8E79-E574F0E328D1}" type="slidenum">
              <a:rPr lang="zh-TW" altLang="en-US" smtClean="0"/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3427027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45AACB-8574-4FFB-8E79-E574F0E328D1}" type="slidenum">
              <a:rPr lang="zh-TW" altLang="en-US" smtClean="0"/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2668848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45AACB-8574-4FFB-8E79-E574F0E328D1}" type="slidenum">
              <a:rPr lang="zh-TW" altLang="en-US" smtClean="0"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243256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CDS</a:t>
            </a:r>
            <a:r>
              <a:rPr lang="zh-TW" altLang="en-US" dirty="0"/>
              <a:t> </a:t>
            </a:r>
            <a:r>
              <a:rPr lang="en-US" altLang="zh-TW" dirty="0"/>
              <a:t>View </a:t>
            </a:r>
            <a:r>
              <a:rPr lang="zh-TW" altLang="en-US" dirty="0"/>
              <a:t>簡介</a:t>
            </a:r>
            <a:endParaRPr lang="en-US" altLang="zh-TW" dirty="0"/>
          </a:p>
          <a:p>
            <a:r>
              <a:rPr lang="zh-TW" altLang="en-US" dirty="0"/>
              <a:t>建立 </a:t>
            </a:r>
            <a:r>
              <a:rPr lang="en-US" altLang="zh-TW" dirty="0"/>
              <a:t>CDS</a:t>
            </a:r>
            <a:r>
              <a:rPr lang="zh-TW" altLang="en-US" dirty="0"/>
              <a:t> </a:t>
            </a:r>
            <a:r>
              <a:rPr lang="en-US" altLang="zh-TW" dirty="0"/>
              <a:t>View</a:t>
            </a:r>
          </a:p>
          <a:p>
            <a:r>
              <a:rPr lang="zh-TW" altLang="en-US" dirty="0"/>
              <a:t>基數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45AACB-8574-4FFB-8E79-E574F0E328D1}" type="slidenum">
              <a:rPr lang="zh-TW" altLang="en-US" smtClean="0"/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75063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45AACB-8574-4FFB-8E79-E574F0E328D1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3454644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  <a:p>
            <a:pPr marL="0" indent="0">
              <a:buFont typeface="Arial" panose="020B0604020202020204" pitchFamily="34" charset="0"/>
              <a:buNone/>
            </a:pPr>
            <a:endParaRPr lang="zh-TW" altLang="en-US" b="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45AACB-8574-4FFB-8E79-E574F0E328D1}" type="slidenum">
              <a:rPr lang="zh-TW" altLang="en-US" smtClean="0"/>
              <a:t>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384793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zh-TW" altLang="en-US" b="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45AACB-8574-4FFB-8E79-E574F0E328D1}" type="slidenum">
              <a:rPr lang="zh-TW" altLang="en-US" smtClean="0"/>
              <a:t>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9968341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zh-TW" altLang="en-US" b="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45AACB-8574-4FFB-8E79-E574F0E328D1}" type="slidenum">
              <a:rPr lang="zh-TW" altLang="en-US" smtClean="0"/>
              <a:t>34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6501037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zh-TW" altLang="en-US" b="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45AACB-8574-4FFB-8E79-E574F0E328D1}" type="slidenum">
              <a:rPr lang="zh-TW" altLang="en-US" smtClean="0"/>
              <a:t>35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3544478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zh-TW" altLang="en-US" b="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45AACB-8574-4FFB-8E79-E574F0E328D1}" type="slidenum">
              <a:rPr lang="zh-TW" altLang="en-US" smtClean="0"/>
              <a:t>36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6042059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zh-TW" altLang="en-US" b="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45AACB-8574-4FFB-8E79-E574F0E328D1}" type="slidenum">
              <a:rPr lang="zh-TW" altLang="en-US" smtClean="0"/>
              <a:t>37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6561651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zh-TW" altLang="en-US" b="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45AACB-8574-4FFB-8E79-E574F0E328D1}" type="slidenum">
              <a:rPr lang="zh-TW" altLang="en-US" smtClean="0"/>
              <a:t>38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6196682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zh-TW" altLang="en-US" b="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45AACB-8574-4FFB-8E79-E574F0E328D1}" type="slidenum">
              <a:rPr lang="zh-TW" altLang="en-US" smtClean="0"/>
              <a:t>39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6892149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zh-TW" altLang="en-US" b="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45AACB-8574-4FFB-8E79-E574F0E328D1}" type="slidenum">
              <a:rPr lang="zh-TW" altLang="en-US" smtClean="0"/>
              <a:t>40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639027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zh-TW" altLang="en-US" b="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45AACB-8574-4FFB-8E79-E574F0E328D1}" type="slidenum">
              <a:rPr lang="zh-TW" altLang="en-US" smtClean="0"/>
              <a:t>41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972551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45AACB-8574-4FFB-8E79-E574F0E328D1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2027286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zh-TW" altLang="en-US" b="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45AACB-8574-4FFB-8E79-E574F0E328D1}" type="slidenum">
              <a:rPr lang="zh-TW" altLang="en-US" smtClean="0"/>
              <a:t>42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8156731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zh-TW" altLang="en-US" b="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45AACB-8574-4FFB-8E79-E574F0E328D1}" type="slidenum">
              <a:rPr lang="zh-TW" altLang="en-US" smtClean="0"/>
              <a:t>43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2860927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zh-TW" altLang="en-US" b="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45AACB-8574-4FFB-8E79-E574F0E328D1}" type="slidenum">
              <a:rPr lang="zh-TW" altLang="en-US" smtClean="0"/>
              <a:t>44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4519068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zh-TW" altLang="en-US" b="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45AACB-8574-4FFB-8E79-E574F0E328D1}" type="slidenum">
              <a:rPr lang="zh-TW" altLang="en-US" smtClean="0"/>
              <a:t>45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5023646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zh-TW" altLang="en-US" b="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45AACB-8574-4FFB-8E79-E574F0E328D1}" type="slidenum">
              <a:rPr lang="zh-TW" altLang="en-US" smtClean="0"/>
              <a:t>46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0559061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zh-TW" altLang="en-US" b="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45AACB-8574-4FFB-8E79-E574F0E328D1}" type="slidenum">
              <a:rPr lang="zh-TW" altLang="en-US" smtClean="0"/>
              <a:t>47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7835482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CDS</a:t>
            </a:r>
            <a:r>
              <a:rPr lang="zh-TW" altLang="en-US" dirty="0"/>
              <a:t> </a:t>
            </a:r>
            <a:r>
              <a:rPr lang="en-US" altLang="zh-TW" dirty="0"/>
              <a:t>View </a:t>
            </a:r>
            <a:r>
              <a:rPr lang="zh-TW" altLang="en-US" dirty="0"/>
              <a:t>簡介</a:t>
            </a:r>
            <a:endParaRPr lang="en-US" altLang="zh-TW" dirty="0"/>
          </a:p>
          <a:p>
            <a:r>
              <a:rPr lang="zh-TW" altLang="en-US" dirty="0"/>
              <a:t>建立 </a:t>
            </a:r>
            <a:r>
              <a:rPr lang="en-US" altLang="zh-TW" dirty="0"/>
              <a:t>CDS</a:t>
            </a:r>
            <a:r>
              <a:rPr lang="zh-TW" altLang="en-US" dirty="0"/>
              <a:t> </a:t>
            </a:r>
            <a:r>
              <a:rPr lang="en-US" altLang="zh-TW" dirty="0"/>
              <a:t>View</a:t>
            </a:r>
          </a:p>
          <a:p>
            <a:r>
              <a:rPr lang="zh-TW" altLang="en-US" dirty="0"/>
              <a:t>基數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45AACB-8574-4FFB-8E79-E574F0E328D1}" type="slidenum">
              <a:rPr lang="zh-TW" altLang="en-US" smtClean="0"/>
              <a:t>48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6817502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zh-TW" altLang="en-US" b="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45AACB-8574-4FFB-8E79-E574F0E328D1}" type="slidenum">
              <a:rPr lang="zh-TW" altLang="en-US" smtClean="0"/>
              <a:t>49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933204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zh-TW" altLang="en-US" b="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45AACB-8574-4FFB-8E79-E574F0E328D1}" type="slidenum">
              <a:rPr lang="zh-TW" altLang="en-US" smtClean="0"/>
              <a:t>50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1908148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zh-TW" altLang="en-US" b="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45AACB-8574-4FFB-8E79-E574F0E328D1}" type="slidenum">
              <a:rPr lang="zh-TW" altLang="en-US" smtClean="0"/>
              <a:t>51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752071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45AACB-8574-4FFB-8E79-E574F0E328D1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4396592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zh-TW" altLang="en-US" b="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45AACB-8574-4FFB-8E79-E574F0E328D1}" type="slidenum">
              <a:rPr lang="zh-TW" altLang="en-US" smtClean="0"/>
              <a:t>52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4287403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zh-TW" altLang="en-US" b="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45AACB-8574-4FFB-8E79-E574F0E328D1}" type="slidenum">
              <a:rPr lang="zh-TW" altLang="en-US" smtClean="0"/>
              <a:t>53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7311490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zh-TW" altLang="en-US" b="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45AACB-8574-4FFB-8E79-E574F0E328D1}" type="slidenum">
              <a:rPr lang="zh-TW" altLang="en-US" smtClean="0"/>
              <a:t>54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8474843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zh-TW" altLang="en-US" b="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45AACB-8574-4FFB-8E79-E574F0E328D1}" type="slidenum">
              <a:rPr lang="zh-TW" altLang="en-US" smtClean="0"/>
              <a:t>55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5276640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zh-TW" altLang="en-US" b="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45AACB-8574-4FFB-8E79-E574F0E328D1}" type="slidenum">
              <a:rPr lang="zh-TW" altLang="en-US" smtClean="0"/>
              <a:t>56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8234322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zh-TW" altLang="en-US" b="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45AACB-8574-4FFB-8E79-E574F0E328D1}" type="slidenum">
              <a:rPr lang="zh-TW" altLang="en-US" smtClean="0"/>
              <a:t>57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5734506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zh-TW" altLang="en-US" b="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45AACB-8574-4FFB-8E79-E574F0E328D1}" type="slidenum">
              <a:rPr lang="zh-TW" altLang="en-US" smtClean="0"/>
              <a:t>58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6076942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zh-TW" altLang="en-US" b="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45AACB-8574-4FFB-8E79-E574F0E328D1}" type="slidenum">
              <a:rPr lang="zh-TW" altLang="en-US" smtClean="0"/>
              <a:t>59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4839336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zh-TW" altLang="en-US" b="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45AACB-8574-4FFB-8E79-E574F0E328D1}" type="slidenum">
              <a:rPr lang="zh-TW" altLang="en-US" smtClean="0"/>
              <a:t>60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5637666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45AACB-8574-4FFB-8E79-E574F0E328D1}" type="slidenum">
              <a:rPr lang="zh-TW" altLang="en-US" smtClean="0"/>
              <a:t>61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772079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45AACB-8574-4FFB-8E79-E574F0E328D1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8859550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zh-TW" altLang="en-US" b="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45AACB-8574-4FFB-8E79-E574F0E328D1}" type="slidenum">
              <a:rPr lang="zh-TW" altLang="en-US" smtClean="0"/>
              <a:t>62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7374526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zh-TW" altLang="en-US" b="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45AACB-8574-4FFB-8E79-E574F0E328D1}" type="slidenum">
              <a:rPr lang="zh-TW" altLang="en-US" smtClean="0"/>
              <a:t>63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9453574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zh-TW" altLang="en-US" b="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45AACB-8574-4FFB-8E79-E574F0E328D1}" type="slidenum">
              <a:rPr lang="zh-TW" altLang="en-US" smtClean="0"/>
              <a:t>64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6425622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zh-TW" altLang="en-US" b="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45AACB-8574-4FFB-8E79-E574F0E328D1}" type="slidenum">
              <a:rPr lang="zh-TW" altLang="en-US" smtClean="0"/>
              <a:t>65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13431370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zh-TW" altLang="en-US" b="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45AACB-8574-4FFB-8E79-E574F0E328D1}" type="slidenum">
              <a:rPr lang="zh-TW" altLang="en-US" smtClean="0"/>
              <a:t>66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75226102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zh-TW" altLang="en-US" b="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45AACB-8574-4FFB-8E79-E574F0E328D1}" type="slidenum">
              <a:rPr lang="zh-TW" altLang="en-US" smtClean="0"/>
              <a:t>67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33202696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altLang="zh-TW" b="0" dirty="0"/>
              <a:t>	</a:t>
            </a:r>
            <a:endParaRPr lang="zh-TW" altLang="en-US" b="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45AACB-8574-4FFB-8E79-E574F0E328D1}" type="slidenum">
              <a:rPr lang="zh-TW" altLang="en-US" smtClean="0"/>
              <a:t>68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2699052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zh-TW" altLang="en-US" b="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45AACB-8574-4FFB-8E79-E574F0E328D1}" type="slidenum">
              <a:rPr lang="zh-TW" altLang="en-US" smtClean="0"/>
              <a:t>69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0533807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zh-TW" altLang="en-US" b="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45AACB-8574-4FFB-8E79-E574F0E328D1}" type="slidenum">
              <a:rPr lang="zh-TW" altLang="en-US" smtClean="0"/>
              <a:t>70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57372859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zh-TW" altLang="en-US" b="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45AACB-8574-4FFB-8E79-E574F0E328D1}" type="slidenum">
              <a:rPr lang="zh-TW" altLang="en-US" smtClean="0"/>
              <a:t>71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208492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45AACB-8574-4FFB-8E79-E574F0E328D1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64040497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zh-TW" altLang="en-US" b="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45AACB-8574-4FFB-8E79-E574F0E328D1}" type="slidenum">
              <a:rPr lang="zh-TW" altLang="en-US" smtClean="0"/>
              <a:t>72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53841224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zh-TW" altLang="en-US" b="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45AACB-8574-4FFB-8E79-E574F0E328D1}" type="slidenum">
              <a:rPr lang="zh-TW" altLang="en-US" smtClean="0"/>
              <a:t>73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57279128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zh-TW" altLang="en-US" b="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45AACB-8574-4FFB-8E79-E574F0E328D1}" type="slidenum">
              <a:rPr lang="zh-TW" altLang="en-US" smtClean="0"/>
              <a:t>74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69716633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zh-TW" altLang="en-US" b="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45AACB-8574-4FFB-8E79-E574F0E328D1}" type="slidenum">
              <a:rPr lang="zh-TW" altLang="en-US" smtClean="0"/>
              <a:t>75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52380399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45AACB-8574-4FFB-8E79-E574F0E328D1}" type="slidenum">
              <a:rPr lang="zh-TW" altLang="en-US" smtClean="0"/>
              <a:t>76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96555712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zh-TW" altLang="en-US" b="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45AACB-8574-4FFB-8E79-E574F0E328D1}" type="slidenum">
              <a:rPr lang="zh-TW" altLang="en-US" smtClean="0"/>
              <a:t>77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96432633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zh-TW" altLang="en-US" b="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45AACB-8574-4FFB-8E79-E574F0E328D1}" type="slidenum">
              <a:rPr lang="zh-TW" altLang="en-US" smtClean="0"/>
              <a:t>78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83735253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zh-TW" altLang="en-US" b="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45AACB-8574-4FFB-8E79-E574F0E328D1}" type="slidenum">
              <a:rPr lang="zh-TW" altLang="en-US" smtClean="0"/>
              <a:t>79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88240696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zh-TW" altLang="en-US" b="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45AACB-8574-4FFB-8E79-E574F0E328D1}" type="slidenum">
              <a:rPr lang="zh-TW" altLang="en-US" smtClean="0"/>
              <a:t>80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09265868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zh-TW" altLang="en-US" b="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45AACB-8574-4FFB-8E79-E574F0E328D1}" type="slidenum">
              <a:rPr lang="zh-TW" altLang="en-US" smtClean="0"/>
              <a:t>81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95233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45AACB-8574-4FFB-8E79-E574F0E328D1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20023819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zh-TW" altLang="en-US" b="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45AACB-8574-4FFB-8E79-E574F0E328D1}" type="slidenum">
              <a:rPr lang="zh-TW" altLang="en-US" smtClean="0"/>
              <a:t>82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54971765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zh-TW" altLang="en-US" b="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45AACB-8574-4FFB-8E79-E574F0E328D1}" type="slidenum">
              <a:rPr lang="zh-TW" altLang="en-US" smtClean="0"/>
              <a:t>83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53670030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zh-TW" altLang="en-US" b="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45AACB-8574-4FFB-8E79-E574F0E328D1}" type="slidenum">
              <a:rPr lang="zh-TW" altLang="en-US" smtClean="0"/>
              <a:t>84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3198621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zh-TW" altLang="en-US" b="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45AACB-8574-4FFB-8E79-E574F0E328D1}" type="slidenum">
              <a:rPr lang="zh-TW" altLang="en-US" smtClean="0"/>
              <a:t>85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82549220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zh-TW" altLang="en-US" b="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45AACB-8574-4FFB-8E79-E574F0E328D1}" type="slidenum">
              <a:rPr lang="zh-TW" altLang="en-US" smtClean="0"/>
              <a:t>86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86573144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zh-TW" altLang="en-US" b="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45AACB-8574-4FFB-8E79-E574F0E328D1}" type="slidenum">
              <a:rPr lang="zh-TW" altLang="en-US" smtClean="0"/>
              <a:t>87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27731626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zh-TW" altLang="en-US" b="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45AACB-8574-4FFB-8E79-E574F0E328D1}" type="slidenum">
              <a:rPr lang="zh-TW" altLang="en-US" smtClean="0"/>
              <a:t>88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24548764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zh-TW" altLang="en-US" b="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45AACB-8574-4FFB-8E79-E574F0E328D1}" type="slidenum">
              <a:rPr lang="zh-TW" altLang="en-US" smtClean="0"/>
              <a:t>89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8122674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zh-TW" altLang="en-US" b="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45AACB-8574-4FFB-8E79-E574F0E328D1}" type="slidenum">
              <a:rPr lang="zh-TW" altLang="en-US" smtClean="0"/>
              <a:t>90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92179971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zh-TW" altLang="en-US" b="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45AACB-8574-4FFB-8E79-E574F0E328D1}" type="slidenum">
              <a:rPr lang="zh-TW" altLang="en-US" smtClean="0"/>
              <a:t>91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260573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45AACB-8574-4FFB-8E79-E574F0E328D1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72559194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altLang="zh-TW" b="0" dirty="0">
              <a:solidFill>
                <a:srgbClr val="FF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45AACB-8574-4FFB-8E79-E574F0E328D1}" type="slidenum">
              <a:rPr lang="zh-TW" altLang="en-US" smtClean="0"/>
              <a:t>92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07436628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altLang="zh-TW" b="0" dirty="0">
              <a:solidFill>
                <a:srgbClr val="FF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45AACB-8574-4FFB-8E79-E574F0E328D1}" type="slidenum">
              <a:rPr lang="zh-TW" altLang="en-US" smtClean="0"/>
              <a:t>93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31754121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altLang="zh-TW" b="0" dirty="0">
              <a:solidFill>
                <a:srgbClr val="FF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45AACB-8574-4FFB-8E79-E574F0E328D1}" type="slidenum">
              <a:rPr lang="zh-TW" altLang="en-US" smtClean="0"/>
              <a:t>94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36966309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altLang="zh-TW" b="0" dirty="0">
              <a:solidFill>
                <a:srgbClr val="FF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45AACB-8574-4FFB-8E79-E574F0E328D1}" type="slidenum">
              <a:rPr lang="zh-TW" altLang="en-US" smtClean="0"/>
              <a:t>95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35326889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altLang="zh-TW" b="0" dirty="0">
              <a:solidFill>
                <a:srgbClr val="FF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45AACB-8574-4FFB-8E79-E574F0E328D1}" type="slidenum">
              <a:rPr lang="zh-TW" altLang="en-US" smtClean="0"/>
              <a:t>96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2434114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altLang="zh-TW" b="0" dirty="0">
              <a:solidFill>
                <a:srgbClr val="FF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45AACB-8574-4FFB-8E79-E574F0E328D1}" type="slidenum">
              <a:rPr lang="zh-TW" altLang="en-US" smtClean="0"/>
              <a:t>97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61266988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altLang="zh-TW" b="0" dirty="0">
              <a:solidFill>
                <a:srgbClr val="FF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45AACB-8574-4FFB-8E79-E574F0E328D1}" type="slidenum">
              <a:rPr lang="zh-TW" altLang="en-US" smtClean="0"/>
              <a:t>98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71218501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altLang="zh-TW" b="0" dirty="0">
              <a:solidFill>
                <a:srgbClr val="FF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45AACB-8574-4FFB-8E79-E574F0E328D1}" type="slidenum">
              <a:rPr lang="zh-TW" altLang="en-US" smtClean="0"/>
              <a:t>99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28274591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altLang="zh-TW" b="0" dirty="0">
              <a:solidFill>
                <a:srgbClr val="FF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45AACB-8574-4FFB-8E79-E574F0E328D1}" type="slidenum">
              <a:rPr lang="zh-TW" altLang="en-US" smtClean="0"/>
              <a:t>100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45833284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altLang="zh-TW" b="0" dirty="0">
              <a:solidFill>
                <a:srgbClr val="FF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45AACB-8574-4FFB-8E79-E574F0E328D1}" type="slidenum">
              <a:rPr lang="zh-TW" altLang="en-US" smtClean="0"/>
              <a:t>101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408542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IBV divider_text">
    <p:bg>
      <p:bgPr>
        <a:solidFill>
          <a:srgbClr val="E5F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0999" y="381000"/>
            <a:ext cx="8782793" cy="2857500"/>
          </a:xfrm>
        </p:spPr>
        <p:txBody>
          <a:bodyPr>
            <a:noAutofit/>
          </a:bodyPr>
          <a:lstStyle>
            <a:lvl1pPr>
              <a:defRPr sz="7333" b="0" i="0">
                <a:solidFill>
                  <a:schemeClr val="accent2"/>
                </a:solidFill>
                <a:latin typeface="IBM Plex Sans ExtraLight" panose="020B03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36949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7. Boxes_Custom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7">
            <a:extLst>
              <a:ext uri="{FF2B5EF4-FFF2-40B4-BE49-F238E27FC236}">
                <a16:creationId xmlns:a16="http://schemas.microsoft.com/office/drawing/2014/main" id="{94CB5A1E-3152-2744-BC09-F649CBF270B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52638" y="1943100"/>
            <a:ext cx="2762665" cy="4381500"/>
          </a:xfrm>
          <a:solidFill>
            <a:srgbClr val="E5F6FF"/>
          </a:solidFill>
        </p:spPr>
        <p:txBody>
          <a:bodyPr lIns="228600" tIns="228600" rIns="228600" bIns="45720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667"/>
              </a:spcAft>
              <a:buNone/>
              <a:defRPr sz="1333" b="0" i="0"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5" name="Text Placeholder 17">
            <a:extLst>
              <a:ext uri="{FF2B5EF4-FFF2-40B4-BE49-F238E27FC236}">
                <a16:creationId xmlns:a16="http://schemas.microsoft.com/office/drawing/2014/main" id="{493503BC-B175-AD47-B1B2-594008FE134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187153" y="1943100"/>
            <a:ext cx="2762665" cy="4381500"/>
          </a:xfrm>
          <a:solidFill>
            <a:srgbClr val="E5F6FF"/>
          </a:solidFill>
        </p:spPr>
        <p:txBody>
          <a:bodyPr lIns="228600" tIns="228600" rIns="228600" bIns="45720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667"/>
              </a:spcAft>
              <a:buNone/>
              <a:defRPr sz="1333" b="0" i="0"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6" name="Text Placeholder 17">
            <a:extLst>
              <a:ext uri="{FF2B5EF4-FFF2-40B4-BE49-F238E27FC236}">
                <a16:creationId xmlns:a16="http://schemas.microsoft.com/office/drawing/2014/main" id="{B30451BF-11F1-F44A-8C53-766013B812B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121668" y="1943100"/>
            <a:ext cx="2803103" cy="4381500"/>
          </a:xfrm>
          <a:solidFill>
            <a:srgbClr val="E5F6FF"/>
          </a:solidFill>
        </p:spPr>
        <p:txBody>
          <a:bodyPr lIns="228600" tIns="228600" rIns="228600" bIns="45720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667"/>
              </a:spcAft>
              <a:buNone/>
              <a:defRPr sz="1333" b="0" i="0"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302E39B-F170-124F-A7C8-8D99BC78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1714500"/>
            <a:ext cx="2590271" cy="876300"/>
          </a:xfrm>
        </p:spPr>
        <p:txBody>
          <a:bodyPr lIns="0" tIns="0" rIns="0" bIns="0" anchor="t" anchorCtr="0"/>
          <a:lstStyle>
            <a:lvl1pPr>
              <a:defRPr sz="2667">
                <a:solidFill>
                  <a:srgbClr val="00114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68D7A0D1-D29A-F243-B3F6-FE400764F2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000" y="2782095"/>
            <a:ext cx="2590271" cy="3542506"/>
          </a:xfrm>
        </p:spPr>
        <p:txBody>
          <a:bodyPr lIns="0" tIns="0" rIns="0" bIns="0"/>
          <a:lstStyle>
            <a:lvl1pPr marL="0" indent="0">
              <a:buNone/>
              <a:defRPr sz="1333">
                <a:solidFill>
                  <a:srgbClr val="001141"/>
                </a:solidFill>
              </a:defRPr>
            </a:lvl1pPr>
            <a:lvl2pPr marL="380985" indent="0">
              <a:buNone/>
              <a:defRPr sz="1167"/>
            </a:lvl2pPr>
            <a:lvl3pPr marL="761970" indent="0">
              <a:buNone/>
              <a:defRPr sz="1000"/>
            </a:lvl3pPr>
            <a:lvl4pPr marL="1142954" indent="0">
              <a:buNone/>
              <a:defRPr sz="833"/>
            </a:lvl4pPr>
            <a:lvl5pPr marL="1523939" indent="0">
              <a:buNone/>
              <a:defRPr sz="833"/>
            </a:lvl5pPr>
            <a:lvl6pPr marL="1904924" indent="0">
              <a:buNone/>
              <a:defRPr sz="833"/>
            </a:lvl6pPr>
            <a:lvl7pPr marL="2285909" indent="0">
              <a:buNone/>
              <a:defRPr sz="833"/>
            </a:lvl7pPr>
            <a:lvl8pPr marL="2666893" indent="0">
              <a:buNone/>
              <a:defRPr sz="833"/>
            </a:lvl8pPr>
            <a:lvl9pPr marL="3047878" indent="0">
              <a:buNone/>
              <a:defRPr sz="833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E29D6101-F256-134C-8B8D-244D26E698E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1000" y="381000"/>
            <a:ext cx="5524500" cy="190500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167"/>
              </a:spcAft>
              <a:buNone/>
              <a:defRPr sz="1000" b="0" i="0">
                <a:solidFill>
                  <a:srgbClr val="001141"/>
                </a:solidFill>
                <a:latin typeface="IBM Plex Sans Medium" panose="020B0503050203000203" pitchFamily="34" charset="0"/>
              </a:defRPr>
            </a:lvl1pPr>
            <a:lvl2pPr>
              <a:defRPr sz="667" b="0" i="0">
                <a:latin typeface="IBM Plex Sans Medium" panose="020B0503050203000203" pitchFamily="34" charset="0"/>
              </a:defRPr>
            </a:lvl2pPr>
            <a:lvl3pPr>
              <a:defRPr sz="667" b="0" i="0">
                <a:latin typeface="IBM Plex Sans Medium" panose="020B0503050203000203" pitchFamily="34" charset="0"/>
              </a:defRPr>
            </a:lvl3pPr>
            <a:lvl4pPr>
              <a:defRPr sz="667" b="0" i="0">
                <a:latin typeface="IBM Plex Sans Medium" panose="020B0503050203000203" pitchFamily="34" charset="0"/>
              </a:defRPr>
            </a:lvl4pPr>
            <a:lvl5pPr>
              <a:defRPr sz="667" b="0" i="0">
                <a:latin typeface="IBM Plex Sans Medium" panose="020B0503050203000203" pitchFamily="34" charset="0"/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5704910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. Cyan10 White-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B162276-12DB-6A41-84AA-0E88DCCF1A59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E5F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5604B5E-7962-8949-B03E-AE56A040F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875770"/>
            <a:ext cx="4038865" cy="876300"/>
          </a:xfrm>
        </p:spPr>
        <p:txBody>
          <a:bodyPr lIns="0" tIns="0" rIns="0" bIns="0" anchor="t" anchorCtr="0">
            <a:noAutofit/>
          </a:bodyPr>
          <a:lstStyle>
            <a:lvl1pPr>
              <a:lnSpc>
                <a:spcPct val="100000"/>
              </a:lnSpc>
              <a:spcAft>
                <a:spcPts val="2833"/>
              </a:spcAft>
              <a:defRPr sz="2333" b="0" i="0">
                <a:solidFill>
                  <a:srgbClr val="0F62FE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92C71E96-A6C1-694E-900F-969C83B7A4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1001" y="1943365"/>
            <a:ext cx="4038864" cy="423333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Aft>
                <a:spcPts val="1667"/>
              </a:spcAft>
              <a:defRPr sz="1333" b="0" i="0">
                <a:solidFill>
                  <a:srgbClr val="001141"/>
                </a:solidFill>
                <a:latin typeface="IBM Plex Sans Light" panose="020B0403050203000203" pitchFamily="34" charset="0"/>
              </a:defRPr>
            </a:lvl1pPr>
            <a:lvl2pPr>
              <a:lnSpc>
                <a:spcPct val="100000"/>
              </a:lnSpc>
              <a:spcAft>
                <a:spcPts val="1667"/>
              </a:spcAft>
              <a:defRPr sz="1333" b="0" i="0">
                <a:solidFill>
                  <a:srgbClr val="001141"/>
                </a:solidFill>
                <a:latin typeface="IBM Plex Sans Light" panose="020B0403050203000203" pitchFamily="34" charset="0"/>
              </a:defRPr>
            </a:lvl2pPr>
            <a:lvl3pPr>
              <a:lnSpc>
                <a:spcPct val="100000"/>
              </a:lnSpc>
              <a:spcAft>
                <a:spcPts val="1667"/>
              </a:spcAft>
              <a:defRPr sz="1333" b="0" i="0">
                <a:solidFill>
                  <a:srgbClr val="001141"/>
                </a:solidFill>
                <a:latin typeface="IBM Plex Sans Light" panose="020B0403050203000203" pitchFamily="34" charset="0"/>
              </a:defRPr>
            </a:lvl3pPr>
            <a:lvl4pPr>
              <a:lnSpc>
                <a:spcPct val="100000"/>
              </a:lnSpc>
              <a:spcAft>
                <a:spcPts val="1667"/>
              </a:spcAft>
              <a:defRPr sz="1333" b="0" i="0">
                <a:solidFill>
                  <a:srgbClr val="00114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00000"/>
              </a:lnSpc>
              <a:spcAft>
                <a:spcPts val="1667"/>
              </a:spcAft>
              <a:defRPr sz="1333" b="0" i="0">
                <a:solidFill>
                  <a:srgbClr val="00114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F0F02BA3-76A6-E948-AA95-7E40D4A318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86501" y="875771"/>
            <a:ext cx="2553229" cy="5300928"/>
          </a:xfrm>
        </p:spPr>
        <p:txBody>
          <a:bodyPr lIns="0" tIns="0" rIns="0" bIns="0">
            <a:normAutofit/>
          </a:bodyPr>
          <a:lstStyle>
            <a:lvl1pPr>
              <a:lnSpc>
                <a:spcPct val="100000"/>
              </a:lnSpc>
              <a:spcAft>
                <a:spcPts val="1667"/>
              </a:spcAft>
              <a:defRPr sz="1333" b="0" i="0">
                <a:latin typeface="IBM Plex Sans Light" panose="020B0403050203000203" pitchFamily="34" charset="0"/>
              </a:defRPr>
            </a:lvl1pPr>
            <a:lvl2pPr>
              <a:lnSpc>
                <a:spcPct val="100000"/>
              </a:lnSpc>
              <a:spcAft>
                <a:spcPts val="1667"/>
              </a:spcAft>
              <a:defRPr sz="1333" b="0" i="0">
                <a:latin typeface="IBM Plex Sans Light" panose="020B0403050203000203" pitchFamily="34" charset="0"/>
              </a:defRPr>
            </a:lvl2pPr>
            <a:lvl3pPr>
              <a:lnSpc>
                <a:spcPct val="100000"/>
              </a:lnSpc>
              <a:spcAft>
                <a:spcPts val="1667"/>
              </a:spcAft>
              <a:defRPr sz="1333" b="0" i="0">
                <a:latin typeface="IBM Plex Sans Light" panose="020B0403050203000203" pitchFamily="34" charset="0"/>
              </a:defRPr>
            </a:lvl3pPr>
            <a:lvl4pPr>
              <a:lnSpc>
                <a:spcPct val="100000"/>
              </a:lnSpc>
              <a:spcAft>
                <a:spcPts val="1667"/>
              </a:spcAft>
              <a:defRPr sz="1333" b="0" i="0">
                <a:latin typeface="IBM Plex Sans Light" panose="020B0403050203000203" pitchFamily="34" charset="0"/>
              </a:defRPr>
            </a:lvl4pPr>
            <a:lvl5pPr>
              <a:lnSpc>
                <a:spcPct val="100000"/>
              </a:lnSpc>
              <a:spcAft>
                <a:spcPts val="1667"/>
              </a:spcAft>
              <a:defRPr sz="1333" b="0" i="0"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9C485265-FFB1-0845-A9C3-1B1E0B3CB16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1000" y="381000"/>
            <a:ext cx="5524500" cy="190500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167"/>
              </a:spcAft>
              <a:buNone/>
              <a:defRPr sz="833" b="0" i="0">
                <a:solidFill>
                  <a:srgbClr val="001141"/>
                </a:solidFill>
                <a:latin typeface="IBM Plex Sans Medium" panose="020B0503050203000203" pitchFamily="34" charset="0"/>
              </a:defRPr>
            </a:lvl1pPr>
            <a:lvl2pPr>
              <a:defRPr sz="667" b="0" i="0">
                <a:latin typeface="IBM Plex Sans Medium" panose="020B0503050203000203" pitchFamily="34" charset="0"/>
              </a:defRPr>
            </a:lvl2pPr>
            <a:lvl3pPr>
              <a:defRPr sz="667" b="0" i="0">
                <a:latin typeface="IBM Plex Sans Medium" panose="020B0503050203000203" pitchFamily="34" charset="0"/>
              </a:defRPr>
            </a:lvl3pPr>
            <a:lvl4pPr>
              <a:defRPr sz="667" b="0" i="0">
                <a:latin typeface="IBM Plex Sans Medium" panose="020B0503050203000203" pitchFamily="34" charset="0"/>
              </a:defRPr>
            </a:lvl4pPr>
            <a:lvl5pPr>
              <a:defRPr sz="667" b="0" i="0">
                <a:latin typeface="IBM Plex Sans Medium" panose="020B0503050203000203" pitchFamily="34" charset="0"/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29FF58B0-13AE-1840-99FF-491D958BC2C4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9233648" y="875771"/>
            <a:ext cx="2577353" cy="5300928"/>
          </a:xfrm>
        </p:spPr>
        <p:txBody>
          <a:bodyPr lIns="0" tIns="0" rIns="0" bIns="0">
            <a:normAutofit/>
          </a:bodyPr>
          <a:lstStyle>
            <a:lvl1pPr>
              <a:lnSpc>
                <a:spcPct val="100000"/>
              </a:lnSpc>
              <a:spcAft>
                <a:spcPts val="1667"/>
              </a:spcAft>
              <a:defRPr sz="1333" b="0" i="0">
                <a:latin typeface="IBM Plex Sans Light" panose="020B0403050203000203" pitchFamily="34" charset="0"/>
              </a:defRPr>
            </a:lvl1pPr>
            <a:lvl2pPr>
              <a:lnSpc>
                <a:spcPct val="100000"/>
              </a:lnSpc>
              <a:spcAft>
                <a:spcPts val="1667"/>
              </a:spcAft>
              <a:defRPr sz="1333" b="0" i="0">
                <a:latin typeface="IBM Plex Sans Light" panose="020B0403050203000203" pitchFamily="34" charset="0"/>
              </a:defRPr>
            </a:lvl2pPr>
            <a:lvl3pPr>
              <a:lnSpc>
                <a:spcPct val="100000"/>
              </a:lnSpc>
              <a:spcAft>
                <a:spcPts val="1667"/>
              </a:spcAft>
              <a:defRPr sz="1333" b="0" i="0">
                <a:latin typeface="IBM Plex Sans Light" panose="020B0403050203000203" pitchFamily="34" charset="0"/>
              </a:defRPr>
            </a:lvl3pPr>
            <a:lvl4pPr>
              <a:lnSpc>
                <a:spcPct val="100000"/>
              </a:lnSpc>
              <a:spcAft>
                <a:spcPts val="1667"/>
              </a:spcAft>
              <a:defRPr sz="1333" b="0" i="0">
                <a:latin typeface="IBM Plex Sans Light" panose="020B0403050203000203" pitchFamily="34" charset="0"/>
              </a:defRPr>
            </a:lvl4pPr>
            <a:lvl5pPr>
              <a:lnSpc>
                <a:spcPct val="100000"/>
              </a:lnSpc>
              <a:spcAft>
                <a:spcPts val="1667"/>
              </a:spcAft>
              <a:defRPr sz="1333" b="0" i="0"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A6B7A0A-EE67-1F42-9C1E-44E43892FDAF}"/>
              </a:ext>
            </a:extLst>
          </p:cNvPr>
          <p:cNvGrpSpPr/>
          <p:nvPr/>
        </p:nvGrpSpPr>
        <p:grpSpPr>
          <a:xfrm>
            <a:off x="661512" y="6609394"/>
            <a:ext cx="2489725" cy="183809"/>
            <a:chOff x="914400" y="7899655"/>
            <a:chExt cx="2987670" cy="220571"/>
          </a:xfrm>
        </p:grpSpPr>
        <p:sp>
          <p:nvSpPr>
            <p:cNvPr id="17" name="Footer Placeholder 3">
              <a:extLst>
                <a:ext uri="{FF2B5EF4-FFF2-40B4-BE49-F238E27FC236}">
                  <a16:creationId xmlns:a16="http://schemas.microsoft.com/office/drawing/2014/main" id="{A894A19A-3BF6-F14B-9305-8A31E427279B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914400" y="7900416"/>
              <a:ext cx="2284416" cy="219051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685800" rtl="0" eaLnBrk="1" latinLnBrk="0" hangingPunct="1">
                <a:defRPr sz="500" kern="1200">
                  <a:solidFill>
                    <a:schemeClr val="bg2">
                      <a:alpha val="60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Aft>
                  <a:spcPts val="1000"/>
                </a:spcAft>
              </a:pPr>
              <a:r>
                <a:rPr lang="en-US" sz="666" b="0" i="0" dirty="0">
                  <a:solidFill>
                    <a:srgbClr val="001141"/>
                  </a:solidFill>
                  <a:latin typeface="IBM Plex Sans" charset="0"/>
                  <a:ea typeface="IBM Plex Sans" charset="0"/>
                  <a:cs typeface="IBM Plex Sans" charset="0"/>
                </a:rPr>
                <a:t>©</a:t>
              </a:r>
              <a:r>
                <a:rPr lang="en-US" sz="333" b="0" i="0" dirty="0">
                  <a:solidFill>
                    <a:srgbClr val="001141"/>
                  </a:solidFill>
                  <a:latin typeface="IBM Plex Sans" charset="0"/>
                  <a:ea typeface="IBM Plex Sans" charset="0"/>
                  <a:cs typeface="IBM Plex Sans" charset="0"/>
                </a:rPr>
                <a:t> </a:t>
              </a:r>
              <a:r>
                <a:rPr lang="en-US" sz="666" b="0" i="0" dirty="0">
                  <a:solidFill>
                    <a:srgbClr val="001141"/>
                  </a:solidFill>
                  <a:latin typeface="IBM Plex Sans" charset="0"/>
                  <a:ea typeface="IBM Plex Sans" charset="0"/>
                  <a:cs typeface="IBM Plex Sans" charset="0"/>
                </a:rPr>
                <a:t>2022 IBM Corporation</a:t>
              </a:r>
              <a:r>
                <a:rPr lang="en-US" sz="666" b="0" i="0" baseline="0" dirty="0">
                  <a:solidFill>
                    <a:srgbClr val="001141"/>
                  </a:solidFill>
                  <a:latin typeface="IBM Plex Sans" charset="0"/>
                  <a:ea typeface="IBM Plex Sans" charset="0"/>
                  <a:cs typeface="IBM Plex Sans" charset="0"/>
                </a:rPr>
                <a:t>              </a:t>
              </a:r>
              <a:r>
                <a:rPr lang="en-US" sz="666" b="0" i="0" dirty="0">
                  <a:solidFill>
                    <a:srgbClr val="001141"/>
                  </a:solidFill>
                  <a:latin typeface="IBM Plex Sans" charset="0"/>
                  <a:ea typeface="IBM Plex Sans" charset="0"/>
                  <a:cs typeface="IBM Plex Sans" charset="0"/>
                </a:rPr>
                <a:t> </a:t>
              </a:r>
            </a:p>
          </p:txBody>
        </p:sp>
        <p:sp>
          <p:nvSpPr>
            <p:cNvPr id="18" name="Date Placeholder 2">
              <a:extLst>
                <a:ext uri="{FF2B5EF4-FFF2-40B4-BE49-F238E27FC236}">
                  <a16:creationId xmlns:a16="http://schemas.microsoft.com/office/drawing/2014/main" id="{1B1675EF-4FDA-C64A-9DB3-3784E49FB0B3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256150" y="7899655"/>
              <a:ext cx="1645920" cy="220571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fontAlgn="auto">
                <a:spcBef>
                  <a:spcPts val="0"/>
                </a:spcBef>
                <a:spcAft>
                  <a:spcPts val="1000"/>
                </a:spcAft>
                <a:tabLst/>
                <a:defRPr/>
              </a:pPr>
              <a:r>
                <a:rPr lang="en-US" sz="666" b="0" i="0" dirty="0">
                  <a:solidFill>
                    <a:srgbClr val="001141"/>
                  </a:solidFill>
                  <a:latin typeface="IBM Plex Sans" charset="0"/>
                  <a:ea typeface="IBM Plex Sans" charset="0"/>
                  <a:cs typeface="IBM Plex Sans" charset="0"/>
                </a:rPr>
                <a:t> IBM Consulting</a:t>
              </a:r>
            </a:p>
          </p:txBody>
        </p:sp>
      </p:grpSp>
      <p:sp>
        <p:nvSpPr>
          <p:cNvPr id="20" name="Slide Number Placeholder 2">
            <a:extLst>
              <a:ext uri="{FF2B5EF4-FFF2-40B4-BE49-F238E27FC236}">
                <a16:creationId xmlns:a16="http://schemas.microsoft.com/office/drawing/2014/main" id="{D99BA225-34C3-E745-9AF5-347D2A5C7942}"/>
              </a:ext>
            </a:extLst>
          </p:cNvPr>
          <p:cNvSpPr txBox="1">
            <a:spLocks/>
          </p:cNvSpPr>
          <p:nvPr/>
        </p:nvSpPr>
        <p:spPr>
          <a:xfrm>
            <a:off x="379048" y="6611958"/>
            <a:ext cx="273233" cy="182542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3FD999D4-B456-9943-89B7-30D56181CE18}" type="slidenum">
              <a:rPr lang="en-US" sz="667" b="0" i="0" smtClean="0">
                <a:solidFill>
                  <a:srgbClr val="001141"/>
                </a:solidFill>
                <a:latin typeface="IBM Plex Sans" charset="0"/>
                <a:ea typeface="IBM Plex Sans" charset="0"/>
                <a:cs typeface="IBM Plex Sans" charset="0"/>
              </a:rPr>
              <a:pPr algn="l"/>
              <a:t>‹#›</a:t>
            </a:fld>
            <a:endParaRPr lang="en-US" sz="667" b="0" i="0" dirty="0">
              <a:solidFill>
                <a:srgbClr val="00114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07396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2. 1/4 Cyan10 White-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E7A91E8-27A9-964C-8402-CAA5D6AE9A76}"/>
              </a:ext>
            </a:extLst>
          </p:cNvPr>
          <p:cNvSpPr/>
          <p:nvPr/>
        </p:nvSpPr>
        <p:spPr>
          <a:xfrm>
            <a:off x="-2" y="0"/>
            <a:ext cx="3048002" cy="6858000"/>
          </a:xfrm>
          <a:prstGeom prst="rect">
            <a:avLst/>
          </a:prstGeom>
          <a:solidFill>
            <a:srgbClr val="E5F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7A7C1D1-E1CB-1742-A3BF-94023278D3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889000"/>
            <a:ext cx="2476500" cy="876300"/>
          </a:xfrm>
        </p:spPr>
        <p:txBody>
          <a:bodyPr lIns="0" tIns="0" rIns="0" bIns="0" anchor="t" anchorCtr="0">
            <a:noAutofit/>
          </a:bodyPr>
          <a:lstStyle>
            <a:lvl1pPr>
              <a:defRPr sz="2667">
                <a:solidFill>
                  <a:srgbClr val="00114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D4D69191-E751-6A44-8799-858D837B74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001" y="2895864"/>
            <a:ext cx="2476500" cy="2971800"/>
          </a:xfrm>
        </p:spPr>
        <p:txBody>
          <a:bodyPr lIns="0" tIns="0" rIns="0" bIns="0"/>
          <a:lstStyle>
            <a:lvl1pPr marL="0" indent="0">
              <a:buNone/>
              <a:defRPr sz="1667">
                <a:solidFill>
                  <a:srgbClr val="001141"/>
                </a:solidFill>
              </a:defRPr>
            </a:lvl1pPr>
            <a:lvl2pPr marL="380985" indent="0">
              <a:buNone/>
              <a:defRPr sz="1167"/>
            </a:lvl2pPr>
            <a:lvl3pPr marL="761970" indent="0">
              <a:buNone/>
              <a:defRPr sz="1000"/>
            </a:lvl3pPr>
            <a:lvl4pPr marL="1142954" indent="0">
              <a:buNone/>
              <a:defRPr sz="833"/>
            </a:lvl4pPr>
            <a:lvl5pPr marL="1523939" indent="0">
              <a:buNone/>
              <a:defRPr sz="833"/>
            </a:lvl5pPr>
            <a:lvl6pPr marL="1904924" indent="0">
              <a:buNone/>
              <a:defRPr sz="833"/>
            </a:lvl6pPr>
            <a:lvl7pPr marL="2285909" indent="0">
              <a:buNone/>
              <a:defRPr sz="833"/>
            </a:lvl7pPr>
            <a:lvl8pPr marL="2666893" indent="0">
              <a:buNone/>
              <a:defRPr sz="833"/>
            </a:lvl8pPr>
            <a:lvl9pPr marL="3047878" indent="0">
              <a:buNone/>
              <a:defRPr sz="833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03BC186D-71D1-CB40-8C66-6710445C91C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1000" y="381000"/>
            <a:ext cx="5524500" cy="190500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167"/>
              </a:spcAft>
              <a:buNone/>
              <a:defRPr sz="1000" b="0" i="0">
                <a:solidFill>
                  <a:srgbClr val="001141"/>
                </a:solidFill>
                <a:latin typeface="IBM Plex Sans Medium" panose="020B0503050203000203" pitchFamily="34" charset="0"/>
              </a:defRPr>
            </a:lvl1pPr>
            <a:lvl2pPr>
              <a:defRPr sz="667" b="0" i="0">
                <a:latin typeface="IBM Plex Sans Medium" panose="020B0503050203000203" pitchFamily="34" charset="0"/>
              </a:defRPr>
            </a:lvl2pPr>
            <a:lvl3pPr>
              <a:defRPr sz="667" b="0" i="0">
                <a:latin typeface="IBM Plex Sans Medium" panose="020B0503050203000203" pitchFamily="34" charset="0"/>
              </a:defRPr>
            </a:lvl3pPr>
            <a:lvl4pPr>
              <a:defRPr sz="667" b="0" i="0">
                <a:latin typeface="IBM Plex Sans Medium" panose="020B0503050203000203" pitchFamily="34" charset="0"/>
              </a:defRPr>
            </a:lvl4pPr>
            <a:lvl5pPr>
              <a:defRPr sz="667" b="0" i="0">
                <a:latin typeface="IBM Plex Sans Medium" panose="020B0503050203000203" pitchFamily="34" charset="0"/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E5112BF-C8FA-4B43-A207-692D4CB81E27}"/>
              </a:ext>
            </a:extLst>
          </p:cNvPr>
          <p:cNvGrpSpPr/>
          <p:nvPr/>
        </p:nvGrpSpPr>
        <p:grpSpPr>
          <a:xfrm>
            <a:off x="661512" y="6609394"/>
            <a:ext cx="2489725" cy="183809"/>
            <a:chOff x="914400" y="7899655"/>
            <a:chExt cx="2987670" cy="220571"/>
          </a:xfrm>
        </p:grpSpPr>
        <p:sp>
          <p:nvSpPr>
            <p:cNvPr id="12" name="Footer Placeholder 3">
              <a:extLst>
                <a:ext uri="{FF2B5EF4-FFF2-40B4-BE49-F238E27FC236}">
                  <a16:creationId xmlns:a16="http://schemas.microsoft.com/office/drawing/2014/main" id="{283969B1-8803-CF48-9853-D0EA7AF2E00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914400" y="7900416"/>
              <a:ext cx="2284416" cy="219051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685800" rtl="0" eaLnBrk="1" latinLnBrk="0" hangingPunct="1">
                <a:defRPr sz="500" kern="1200">
                  <a:solidFill>
                    <a:schemeClr val="bg2">
                      <a:alpha val="60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Aft>
                  <a:spcPts val="1000"/>
                </a:spcAft>
              </a:pPr>
              <a:r>
                <a:rPr lang="en-US" sz="666" b="0" i="0" dirty="0">
                  <a:solidFill>
                    <a:srgbClr val="001141"/>
                  </a:solidFill>
                  <a:latin typeface="IBM Plex Sans" charset="0"/>
                  <a:ea typeface="IBM Plex Sans" charset="0"/>
                  <a:cs typeface="IBM Plex Sans" charset="0"/>
                </a:rPr>
                <a:t>©</a:t>
              </a:r>
              <a:r>
                <a:rPr lang="en-US" sz="333" b="0" i="0" dirty="0">
                  <a:solidFill>
                    <a:srgbClr val="001141"/>
                  </a:solidFill>
                  <a:latin typeface="IBM Plex Sans" charset="0"/>
                  <a:ea typeface="IBM Plex Sans" charset="0"/>
                  <a:cs typeface="IBM Plex Sans" charset="0"/>
                </a:rPr>
                <a:t> </a:t>
              </a:r>
              <a:r>
                <a:rPr lang="en-US" sz="666" b="0" i="0" dirty="0">
                  <a:solidFill>
                    <a:srgbClr val="001141"/>
                  </a:solidFill>
                  <a:latin typeface="IBM Plex Sans" charset="0"/>
                  <a:ea typeface="IBM Plex Sans" charset="0"/>
                  <a:cs typeface="IBM Plex Sans" charset="0"/>
                </a:rPr>
                <a:t>2022 IBM Corporation</a:t>
              </a:r>
              <a:r>
                <a:rPr lang="en-US" sz="666" b="0" i="0" baseline="0" dirty="0">
                  <a:solidFill>
                    <a:srgbClr val="001141"/>
                  </a:solidFill>
                  <a:latin typeface="IBM Plex Sans" charset="0"/>
                  <a:ea typeface="IBM Plex Sans" charset="0"/>
                  <a:cs typeface="IBM Plex Sans" charset="0"/>
                </a:rPr>
                <a:t>              </a:t>
              </a:r>
              <a:r>
                <a:rPr lang="en-US" sz="666" b="0" i="0" dirty="0">
                  <a:solidFill>
                    <a:srgbClr val="001141"/>
                  </a:solidFill>
                  <a:latin typeface="IBM Plex Sans" charset="0"/>
                  <a:ea typeface="IBM Plex Sans" charset="0"/>
                  <a:cs typeface="IBM Plex Sans" charset="0"/>
                </a:rPr>
                <a:t> </a:t>
              </a:r>
            </a:p>
          </p:txBody>
        </p:sp>
        <p:sp>
          <p:nvSpPr>
            <p:cNvPr id="13" name="Date Placeholder 2">
              <a:extLst>
                <a:ext uri="{FF2B5EF4-FFF2-40B4-BE49-F238E27FC236}">
                  <a16:creationId xmlns:a16="http://schemas.microsoft.com/office/drawing/2014/main" id="{8075FE19-A29E-5547-8B90-81043D311161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256150" y="7899655"/>
              <a:ext cx="1645920" cy="220571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fontAlgn="auto">
                <a:spcBef>
                  <a:spcPts val="0"/>
                </a:spcBef>
                <a:spcAft>
                  <a:spcPts val="1000"/>
                </a:spcAft>
                <a:tabLst/>
                <a:defRPr/>
              </a:pPr>
              <a:r>
                <a:rPr lang="en-US" sz="666" b="0" i="0" dirty="0">
                  <a:solidFill>
                    <a:srgbClr val="001141"/>
                  </a:solidFill>
                  <a:latin typeface="IBM Plex Sans" charset="0"/>
                  <a:ea typeface="IBM Plex Sans" charset="0"/>
                  <a:cs typeface="IBM Plex Sans" charset="0"/>
                </a:rPr>
                <a:t> IBM Consulting</a:t>
              </a:r>
            </a:p>
          </p:txBody>
        </p:sp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697BCA7-C177-124C-A104-55300A7FA178}"/>
              </a:ext>
            </a:extLst>
          </p:cNvPr>
          <p:cNvCxnSpPr>
            <a:cxnSpLocks/>
          </p:cNvCxnSpPr>
          <p:nvPr/>
        </p:nvCxnSpPr>
        <p:spPr>
          <a:xfrm flipV="1">
            <a:off x="9144000" y="381000"/>
            <a:ext cx="0" cy="5969000"/>
          </a:xfrm>
          <a:prstGeom prst="line">
            <a:avLst/>
          </a:prstGeom>
          <a:ln w="3175">
            <a:solidFill>
              <a:srgbClr val="0011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2BB577B-B07D-D447-A615-CA819C93FEE4}"/>
              </a:ext>
            </a:extLst>
          </p:cNvPr>
          <p:cNvCxnSpPr>
            <a:cxnSpLocks/>
          </p:cNvCxnSpPr>
          <p:nvPr/>
        </p:nvCxnSpPr>
        <p:spPr>
          <a:xfrm flipH="1" flipV="1">
            <a:off x="6094288" y="381000"/>
            <a:ext cx="1712" cy="5969000"/>
          </a:xfrm>
          <a:prstGeom prst="line">
            <a:avLst/>
          </a:prstGeom>
          <a:ln w="3175">
            <a:solidFill>
              <a:srgbClr val="0011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Slide Number Placeholder 2">
            <a:extLst>
              <a:ext uri="{FF2B5EF4-FFF2-40B4-BE49-F238E27FC236}">
                <a16:creationId xmlns:a16="http://schemas.microsoft.com/office/drawing/2014/main" id="{8F43FDED-FE10-9C43-A0D7-2284FADF40AB}"/>
              </a:ext>
            </a:extLst>
          </p:cNvPr>
          <p:cNvSpPr txBox="1">
            <a:spLocks/>
          </p:cNvSpPr>
          <p:nvPr/>
        </p:nvSpPr>
        <p:spPr>
          <a:xfrm>
            <a:off x="379048" y="6611958"/>
            <a:ext cx="273233" cy="182542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3FD999D4-B456-9943-89B7-30D56181CE18}" type="slidenum">
              <a:rPr lang="en-US" sz="667" b="0" i="0" smtClean="0">
                <a:solidFill>
                  <a:srgbClr val="001141"/>
                </a:solidFill>
                <a:latin typeface="IBM Plex Sans" charset="0"/>
                <a:ea typeface="IBM Plex Sans" charset="0"/>
                <a:cs typeface="IBM Plex Sans" charset="0"/>
              </a:rPr>
              <a:pPr algn="l"/>
              <a:t>‹#›</a:t>
            </a:fld>
            <a:endParaRPr lang="en-US" sz="667" b="0" i="0" dirty="0">
              <a:solidFill>
                <a:srgbClr val="00114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49604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92">
          <p15:clr>
            <a:srgbClr val="FBAE40"/>
          </p15:clr>
        </p15:guide>
        <p15:guide id="2" orient="horz" pos="672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7. White Cyan10-Virtual Enterpri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EF3EE77-B6D1-A441-9C74-1534E60D3F95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E5F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305903F-B946-C446-949D-808CA6C1B2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875771"/>
            <a:ext cx="4038865" cy="1448594"/>
          </a:xfrm>
        </p:spPr>
        <p:txBody>
          <a:bodyPr lIns="0" tIns="0" rIns="0" bIns="0" anchor="t" anchorCtr="0">
            <a:normAutofit/>
          </a:bodyPr>
          <a:lstStyle>
            <a:lvl1pPr>
              <a:lnSpc>
                <a:spcPct val="100000"/>
              </a:lnSpc>
              <a:spcAft>
                <a:spcPts val="2833"/>
              </a:spcAft>
              <a:defRPr sz="2667" b="0" i="0">
                <a:solidFill>
                  <a:srgbClr val="001141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0F4C8C4A-EA17-DA4A-A36E-F0019EA6DBD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1000" y="381000"/>
            <a:ext cx="5524500" cy="190500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167"/>
              </a:spcAft>
              <a:buNone/>
              <a:defRPr sz="1000" b="0" i="0">
                <a:solidFill>
                  <a:srgbClr val="001141"/>
                </a:solidFill>
                <a:latin typeface="IBM Plex Sans Medium" panose="020B0503050203000203" pitchFamily="34" charset="0"/>
              </a:defRPr>
            </a:lvl1pPr>
            <a:lvl2pPr>
              <a:defRPr sz="667" b="0" i="0">
                <a:latin typeface="IBM Plex Sans Medium" panose="020B0503050203000203" pitchFamily="34" charset="0"/>
              </a:defRPr>
            </a:lvl2pPr>
            <a:lvl3pPr>
              <a:defRPr sz="667" b="0" i="0">
                <a:latin typeface="IBM Plex Sans Medium" panose="020B0503050203000203" pitchFamily="34" charset="0"/>
              </a:defRPr>
            </a:lvl3pPr>
            <a:lvl4pPr>
              <a:defRPr sz="667" b="0" i="0">
                <a:latin typeface="IBM Plex Sans Medium" panose="020B0503050203000203" pitchFamily="34" charset="0"/>
              </a:defRPr>
            </a:lvl4pPr>
            <a:lvl5pPr>
              <a:defRPr sz="667" b="0" i="0">
                <a:latin typeface="IBM Plex Sans Medium" panose="020B0503050203000203" pitchFamily="34" charset="0"/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9ED18D6-7EC1-9242-AC49-B4AB1223F01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30001" y="6575790"/>
            <a:ext cx="384369" cy="155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6274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9. 1/4 Cyan10 White-Graphics_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3DD67FC7-5B3C-7F4C-A29A-DF50BDB41938}"/>
              </a:ext>
            </a:extLst>
          </p:cNvPr>
          <p:cNvSpPr/>
          <p:nvPr/>
        </p:nvSpPr>
        <p:spPr>
          <a:xfrm>
            <a:off x="-2" y="0"/>
            <a:ext cx="3048002" cy="6858000"/>
          </a:xfrm>
          <a:prstGeom prst="rect">
            <a:avLst/>
          </a:prstGeom>
          <a:solidFill>
            <a:srgbClr val="E5F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FB3118F-1B1E-C54D-AE9A-85F494EA6F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875771"/>
            <a:ext cx="2476500" cy="877094"/>
          </a:xfrm>
        </p:spPr>
        <p:txBody>
          <a:bodyPr lIns="0" tIns="0" rIns="0" bIns="0" anchor="t" anchorCtr="0">
            <a:noAutofit/>
          </a:bodyPr>
          <a:lstStyle>
            <a:lvl1pPr>
              <a:lnSpc>
                <a:spcPts val="3200"/>
              </a:lnSpc>
              <a:defRPr sz="2667" b="0" i="0">
                <a:solidFill>
                  <a:srgbClr val="001141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CC4869AD-61F3-0C4D-91B0-029A82DB56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001" y="2216125"/>
            <a:ext cx="2476500" cy="39243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333" b="0" i="0">
                <a:solidFill>
                  <a:srgbClr val="001141"/>
                </a:solidFill>
                <a:latin typeface="IBM Plex Sans Light" panose="020B0403050203000203" pitchFamily="34" charset="0"/>
              </a:defRPr>
            </a:lvl1pPr>
            <a:lvl2pPr marL="380985" indent="0">
              <a:buNone/>
              <a:defRPr sz="1167"/>
            </a:lvl2pPr>
            <a:lvl3pPr marL="761970" indent="0">
              <a:buNone/>
              <a:defRPr sz="1000"/>
            </a:lvl3pPr>
            <a:lvl4pPr marL="1142954" indent="0">
              <a:buNone/>
              <a:defRPr sz="833"/>
            </a:lvl4pPr>
            <a:lvl5pPr marL="1523939" indent="0">
              <a:buNone/>
              <a:defRPr sz="833"/>
            </a:lvl5pPr>
            <a:lvl6pPr marL="1904924" indent="0">
              <a:buNone/>
              <a:defRPr sz="833"/>
            </a:lvl6pPr>
            <a:lvl7pPr marL="2285909" indent="0">
              <a:buNone/>
              <a:defRPr sz="833"/>
            </a:lvl7pPr>
            <a:lvl8pPr marL="2666893" indent="0">
              <a:buNone/>
              <a:defRPr sz="833"/>
            </a:lvl8pPr>
            <a:lvl9pPr marL="3047878" indent="0">
              <a:buNone/>
              <a:defRPr sz="833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8A96B174-5B45-0C4D-BF14-1B79BDE0F20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1000" y="381000"/>
            <a:ext cx="5524500" cy="190500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167"/>
              </a:spcAft>
              <a:buNone/>
              <a:defRPr sz="1000" b="0" i="0">
                <a:solidFill>
                  <a:srgbClr val="001141"/>
                </a:solidFill>
                <a:latin typeface="IBM Plex Sans Medium" panose="020B0503050203000203" pitchFamily="34" charset="0"/>
              </a:defRPr>
            </a:lvl1pPr>
            <a:lvl2pPr>
              <a:defRPr sz="667" b="0" i="0">
                <a:latin typeface="IBM Plex Sans Medium" panose="020B0503050203000203" pitchFamily="34" charset="0"/>
              </a:defRPr>
            </a:lvl2pPr>
            <a:lvl3pPr>
              <a:defRPr sz="667" b="0" i="0">
                <a:latin typeface="IBM Plex Sans Medium" panose="020B0503050203000203" pitchFamily="34" charset="0"/>
              </a:defRPr>
            </a:lvl3pPr>
            <a:lvl4pPr>
              <a:defRPr sz="667" b="0" i="0">
                <a:latin typeface="IBM Plex Sans Medium" panose="020B0503050203000203" pitchFamily="34" charset="0"/>
              </a:defRPr>
            </a:lvl4pPr>
            <a:lvl5pPr>
              <a:defRPr sz="667" b="0" i="0">
                <a:latin typeface="IBM Plex Sans Medium" panose="020B0503050203000203" pitchFamily="34" charset="0"/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406B28D-99BD-574C-8607-7D9ECD361393}"/>
              </a:ext>
            </a:extLst>
          </p:cNvPr>
          <p:cNvGrpSpPr/>
          <p:nvPr/>
        </p:nvGrpSpPr>
        <p:grpSpPr>
          <a:xfrm>
            <a:off x="661512" y="6609394"/>
            <a:ext cx="2489725" cy="183809"/>
            <a:chOff x="914400" y="7899655"/>
            <a:chExt cx="2987670" cy="220571"/>
          </a:xfrm>
        </p:grpSpPr>
        <p:sp>
          <p:nvSpPr>
            <p:cNvPr id="13" name="Footer Placeholder 3">
              <a:extLst>
                <a:ext uri="{FF2B5EF4-FFF2-40B4-BE49-F238E27FC236}">
                  <a16:creationId xmlns:a16="http://schemas.microsoft.com/office/drawing/2014/main" id="{468DEA15-10E9-DB4F-9727-373014D03E04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914400" y="7900416"/>
              <a:ext cx="2284416" cy="219051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685800" rtl="0" eaLnBrk="1" latinLnBrk="0" hangingPunct="1">
                <a:defRPr sz="500" kern="1200">
                  <a:solidFill>
                    <a:schemeClr val="bg2">
                      <a:alpha val="60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Aft>
                  <a:spcPts val="1000"/>
                </a:spcAft>
              </a:pPr>
              <a:r>
                <a:rPr lang="en-US" sz="666" b="0" i="0" dirty="0">
                  <a:solidFill>
                    <a:srgbClr val="001141"/>
                  </a:solidFill>
                  <a:latin typeface="IBM Plex Sans" charset="0"/>
                  <a:ea typeface="IBM Plex Sans" charset="0"/>
                  <a:cs typeface="IBM Plex Sans" charset="0"/>
                </a:rPr>
                <a:t>©</a:t>
              </a:r>
              <a:r>
                <a:rPr lang="en-US" sz="333" b="0" i="0" dirty="0">
                  <a:solidFill>
                    <a:srgbClr val="001141"/>
                  </a:solidFill>
                  <a:latin typeface="IBM Plex Sans" charset="0"/>
                  <a:ea typeface="IBM Plex Sans" charset="0"/>
                  <a:cs typeface="IBM Plex Sans" charset="0"/>
                </a:rPr>
                <a:t> </a:t>
              </a:r>
              <a:r>
                <a:rPr lang="en-US" sz="666" b="0" i="0" dirty="0">
                  <a:solidFill>
                    <a:srgbClr val="001141"/>
                  </a:solidFill>
                  <a:latin typeface="IBM Plex Sans" charset="0"/>
                  <a:ea typeface="IBM Plex Sans" charset="0"/>
                  <a:cs typeface="IBM Plex Sans" charset="0"/>
                </a:rPr>
                <a:t>2022 IBM Corporation</a:t>
              </a:r>
              <a:r>
                <a:rPr lang="en-US" sz="666" b="0" i="0" baseline="0" dirty="0">
                  <a:solidFill>
                    <a:srgbClr val="001141"/>
                  </a:solidFill>
                  <a:latin typeface="IBM Plex Sans" charset="0"/>
                  <a:ea typeface="IBM Plex Sans" charset="0"/>
                  <a:cs typeface="IBM Plex Sans" charset="0"/>
                </a:rPr>
                <a:t>              </a:t>
              </a:r>
              <a:r>
                <a:rPr lang="en-US" sz="666" b="0" i="0" dirty="0">
                  <a:solidFill>
                    <a:srgbClr val="001141"/>
                  </a:solidFill>
                  <a:latin typeface="IBM Plex Sans" charset="0"/>
                  <a:ea typeface="IBM Plex Sans" charset="0"/>
                  <a:cs typeface="IBM Plex Sans" charset="0"/>
                </a:rPr>
                <a:t> </a:t>
              </a:r>
            </a:p>
          </p:txBody>
        </p:sp>
        <p:sp>
          <p:nvSpPr>
            <p:cNvPr id="14" name="Date Placeholder 2">
              <a:extLst>
                <a:ext uri="{FF2B5EF4-FFF2-40B4-BE49-F238E27FC236}">
                  <a16:creationId xmlns:a16="http://schemas.microsoft.com/office/drawing/2014/main" id="{D5853400-4A52-EF44-B864-02B0EEC40682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256150" y="7899655"/>
              <a:ext cx="1645920" cy="220571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fontAlgn="auto">
                <a:spcBef>
                  <a:spcPts val="0"/>
                </a:spcBef>
                <a:spcAft>
                  <a:spcPts val="1000"/>
                </a:spcAft>
                <a:tabLst/>
                <a:defRPr/>
              </a:pPr>
              <a:r>
                <a:rPr lang="en-US" sz="666" b="0" i="0" dirty="0">
                  <a:solidFill>
                    <a:srgbClr val="001141"/>
                  </a:solidFill>
                  <a:latin typeface="IBM Plex Sans" charset="0"/>
                  <a:ea typeface="IBM Plex Sans" charset="0"/>
                  <a:cs typeface="IBM Plex Sans" charset="0"/>
                </a:rPr>
                <a:t> IBM Consulting</a:t>
              </a:r>
            </a:p>
          </p:txBody>
        </p:sp>
      </p:grp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CC6921EB-A25C-9B43-AC27-8CE79A23A9BF}"/>
              </a:ext>
            </a:extLst>
          </p:cNvPr>
          <p:cNvSpPr txBox="1">
            <a:spLocks/>
          </p:cNvSpPr>
          <p:nvPr/>
        </p:nvSpPr>
        <p:spPr>
          <a:xfrm>
            <a:off x="379048" y="6611958"/>
            <a:ext cx="273233" cy="182542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3FD999D4-B456-9943-89B7-30D56181CE18}" type="slidenum">
              <a:rPr lang="en-US" sz="667" b="0" i="0" smtClean="0">
                <a:solidFill>
                  <a:srgbClr val="001141"/>
                </a:solidFill>
                <a:latin typeface="IBM Plex Sans" charset="0"/>
                <a:ea typeface="IBM Plex Sans" charset="0"/>
                <a:cs typeface="IBM Plex Sans" charset="0"/>
              </a:rPr>
              <a:pPr algn="l"/>
              <a:t>‹#›</a:t>
            </a:fld>
            <a:endParaRPr lang="en-US" sz="667" b="0" i="0" dirty="0">
              <a:solidFill>
                <a:srgbClr val="00114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435128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4. 3/4 White Cyan10-Graphics_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E1D3F64-DE84-A845-AAA0-922B70A6BFFC}"/>
              </a:ext>
            </a:extLst>
          </p:cNvPr>
          <p:cNvSpPr/>
          <p:nvPr/>
        </p:nvSpPr>
        <p:spPr>
          <a:xfrm>
            <a:off x="9144000" y="0"/>
            <a:ext cx="3048000" cy="6858000"/>
          </a:xfrm>
          <a:prstGeom prst="rect">
            <a:avLst/>
          </a:prstGeom>
          <a:solidFill>
            <a:srgbClr val="E5F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116BB6E-4F05-BB47-9133-9C21CEA7E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965" y="875771"/>
            <a:ext cx="2590271" cy="877094"/>
          </a:xfrm>
        </p:spPr>
        <p:txBody>
          <a:bodyPr lIns="0" tIns="0" rIns="0" bIns="0" anchor="t" anchorCtr="0">
            <a:noAutofit/>
          </a:bodyPr>
          <a:lstStyle>
            <a:lvl1pPr>
              <a:defRPr sz="2667">
                <a:solidFill>
                  <a:srgbClr val="0F62FE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5BE2369E-45C9-4648-A74D-8A9626D688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334501" y="1362868"/>
            <a:ext cx="2479870" cy="4961997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333"/>
              </a:spcAft>
              <a:buNone/>
              <a:defRPr sz="1000" b="0" i="0">
                <a:solidFill>
                  <a:srgbClr val="001141"/>
                </a:solidFill>
                <a:latin typeface="IBM Plex Sans Light" panose="020B0403050203000203" pitchFamily="34" charset="0"/>
              </a:defRPr>
            </a:lvl1pPr>
            <a:lvl2pPr marL="380985" indent="0">
              <a:buNone/>
              <a:defRPr sz="1167"/>
            </a:lvl2pPr>
            <a:lvl3pPr marL="761970" indent="0">
              <a:buNone/>
              <a:defRPr sz="1000"/>
            </a:lvl3pPr>
            <a:lvl4pPr marL="1142954" indent="0">
              <a:buNone/>
              <a:defRPr sz="833"/>
            </a:lvl4pPr>
            <a:lvl5pPr marL="1523939" indent="0">
              <a:buNone/>
              <a:defRPr sz="833"/>
            </a:lvl5pPr>
            <a:lvl6pPr marL="1904924" indent="0">
              <a:buNone/>
              <a:defRPr sz="833"/>
            </a:lvl6pPr>
            <a:lvl7pPr marL="2285909" indent="0">
              <a:buNone/>
              <a:defRPr sz="833"/>
            </a:lvl7pPr>
            <a:lvl8pPr marL="2666893" indent="0">
              <a:buNone/>
              <a:defRPr sz="833"/>
            </a:lvl8pPr>
            <a:lvl9pPr marL="3047878" indent="0">
              <a:buNone/>
              <a:defRPr sz="833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F0C04226-ECBD-FA44-B43A-D6D10194827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1000" y="381000"/>
            <a:ext cx="5524500" cy="190500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167"/>
              </a:spcAft>
              <a:buNone/>
              <a:defRPr sz="833" b="0" i="0">
                <a:solidFill>
                  <a:srgbClr val="001141"/>
                </a:solidFill>
                <a:latin typeface="IBM Plex Sans Medium" panose="020B0503050203000203" pitchFamily="34" charset="0"/>
              </a:defRPr>
            </a:lvl1pPr>
            <a:lvl2pPr>
              <a:defRPr sz="667" b="0" i="0">
                <a:latin typeface="IBM Plex Sans Medium" panose="020B0503050203000203" pitchFamily="34" charset="0"/>
              </a:defRPr>
            </a:lvl2pPr>
            <a:lvl3pPr>
              <a:defRPr sz="667" b="0" i="0">
                <a:latin typeface="IBM Plex Sans Medium" panose="020B0503050203000203" pitchFamily="34" charset="0"/>
              </a:defRPr>
            </a:lvl3pPr>
            <a:lvl4pPr>
              <a:defRPr sz="667" b="0" i="0">
                <a:latin typeface="IBM Plex Sans Medium" panose="020B0503050203000203" pitchFamily="34" charset="0"/>
              </a:defRPr>
            </a:lvl4pPr>
            <a:lvl5pPr>
              <a:defRPr sz="667" b="0" i="0">
                <a:latin typeface="IBM Plex Sans Medium" panose="020B0503050203000203" pitchFamily="34" charset="0"/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5" name="Text Placeholder 17">
            <a:extLst>
              <a:ext uri="{FF2B5EF4-FFF2-40B4-BE49-F238E27FC236}">
                <a16:creationId xmlns:a16="http://schemas.microsoft.com/office/drawing/2014/main" id="{1A87D9A5-6A0D-8045-B182-8D1D6CFB86F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334321" y="381000"/>
            <a:ext cx="2476680" cy="761998"/>
          </a:xfrm>
        </p:spPr>
        <p:txBody>
          <a:bodyPr lIns="0" tIns="228600" rIns="0" bIns="0">
            <a:noAutofit/>
          </a:bodyPr>
          <a:lstStyle>
            <a:lvl1pPr marL="0" indent="0">
              <a:lnSpc>
                <a:spcPct val="100000"/>
              </a:lnSpc>
              <a:spcAft>
                <a:spcPts val="1667"/>
              </a:spcAft>
              <a:buNone/>
              <a:defRPr sz="1333" b="0" i="0">
                <a:latin typeface="IBM Plex Sans Medium" panose="020B0503050203000203" pitchFamily="34" charset="0"/>
              </a:defRPr>
            </a:lvl1pPr>
            <a:lvl2pPr>
              <a:lnSpc>
                <a:spcPct val="100000"/>
              </a:lnSpc>
              <a:spcAft>
                <a:spcPts val="1667"/>
              </a:spcAft>
              <a:defRPr sz="1333" b="0" i="0">
                <a:latin typeface="IBM Plex Sans Medium" panose="020B0503050203000203" pitchFamily="34" charset="0"/>
              </a:defRPr>
            </a:lvl2pPr>
            <a:lvl3pPr>
              <a:lnSpc>
                <a:spcPct val="100000"/>
              </a:lnSpc>
              <a:spcAft>
                <a:spcPts val="1667"/>
              </a:spcAft>
              <a:defRPr sz="1333" b="0" i="0">
                <a:latin typeface="IBM Plex Sans Medium" panose="020B0503050203000203" pitchFamily="34" charset="0"/>
              </a:defRPr>
            </a:lvl3pPr>
            <a:lvl4pPr>
              <a:lnSpc>
                <a:spcPct val="100000"/>
              </a:lnSpc>
              <a:spcAft>
                <a:spcPts val="1667"/>
              </a:spcAft>
              <a:defRPr sz="1333" b="0" i="0">
                <a:latin typeface="IBM Plex Sans Medium" panose="020B0503050203000203" pitchFamily="34" charset="0"/>
              </a:defRPr>
            </a:lvl4pPr>
            <a:lvl5pPr>
              <a:lnSpc>
                <a:spcPct val="100000"/>
              </a:lnSpc>
              <a:spcAft>
                <a:spcPts val="1667"/>
              </a:spcAft>
              <a:defRPr sz="1333" b="0" i="0">
                <a:latin typeface="IBM Plex Sans Medium" panose="020B0503050203000203" pitchFamily="34" charset="0"/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BAFC3B2-263A-354D-8E12-3224955FD64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30001" y="6575790"/>
            <a:ext cx="384369" cy="155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5543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6. Gray10 White-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7E4EAC6-E81C-0A4C-B8F6-0355141B7998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ABEE567-03B9-2A4D-B14C-49FFF5940C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875771"/>
            <a:ext cx="4038864" cy="814917"/>
          </a:xfrm>
        </p:spPr>
        <p:txBody>
          <a:bodyPr lIns="0" tIns="0" rIns="0" bIns="0" anchor="t" anchorCtr="0">
            <a:noAutofit/>
          </a:bodyPr>
          <a:lstStyle>
            <a:lvl1pPr algn="l">
              <a:lnSpc>
                <a:spcPct val="100000"/>
              </a:lnSpc>
              <a:spcAft>
                <a:spcPts val="2833"/>
              </a:spcAft>
              <a:defRPr sz="2667" b="0" i="0">
                <a:solidFill>
                  <a:srgbClr val="0F62FE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09C566E1-62ED-034D-A43F-462C0D7096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81001" y="1943365"/>
            <a:ext cx="4038864" cy="438150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Aft>
                <a:spcPts val="1667"/>
              </a:spcAft>
              <a:defRPr sz="1333" b="0" i="0">
                <a:latin typeface="IBM Plex Sans Light" panose="020B0403050203000203" pitchFamily="34" charset="0"/>
              </a:defRPr>
            </a:lvl1pPr>
            <a:lvl2pPr>
              <a:lnSpc>
                <a:spcPct val="100000"/>
              </a:lnSpc>
              <a:spcAft>
                <a:spcPts val="1667"/>
              </a:spcAft>
              <a:defRPr sz="1333" b="0" i="0">
                <a:latin typeface="IBM Plex Sans Light" panose="020B0403050203000203" pitchFamily="34" charset="0"/>
              </a:defRPr>
            </a:lvl2pPr>
            <a:lvl3pPr>
              <a:lnSpc>
                <a:spcPct val="100000"/>
              </a:lnSpc>
              <a:spcAft>
                <a:spcPts val="1667"/>
              </a:spcAft>
              <a:defRPr sz="1333" b="0" i="0">
                <a:latin typeface="IBM Plex Sans Light" panose="020B0403050203000203" pitchFamily="34" charset="0"/>
              </a:defRPr>
            </a:lvl3pPr>
            <a:lvl4pPr>
              <a:lnSpc>
                <a:spcPct val="100000"/>
              </a:lnSpc>
              <a:spcAft>
                <a:spcPts val="1667"/>
              </a:spcAft>
              <a:defRPr sz="1333" b="0" i="0">
                <a:latin typeface="IBM Plex Sans Light" panose="020B0403050203000203" pitchFamily="34" charset="0"/>
              </a:defRPr>
            </a:lvl4pPr>
            <a:lvl5pPr>
              <a:lnSpc>
                <a:spcPct val="100000"/>
              </a:lnSpc>
              <a:spcAft>
                <a:spcPts val="1667"/>
              </a:spcAft>
              <a:defRPr sz="1333" b="0" i="0"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BA6157B9-0095-394C-9473-7E6A166040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86501" y="875771"/>
            <a:ext cx="2553229" cy="5314157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Aft>
                <a:spcPts val="1667"/>
              </a:spcAft>
              <a:defRPr sz="1333" b="0" i="0">
                <a:latin typeface="IBM Plex Sans Light" panose="020B0403050203000203" pitchFamily="34" charset="0"/>
              </a:defRPr>
            </a:lvl1pPr>
            <a:lvl2pPr>
              <a:lnSpc>
                <a:spcPct val="100000"/>
              </a:lnSpc>
              <a:spcAft>
                <a:spcPts val="1667"/>
              </a:spcAft>
              <a:defRPr sz="1333" b="0" i="0">
                <a:latin typeface="IBM Plex Sans Light" panose="020B0403050203000203" pitchFamily="34" charset="0"/>
              </a:defRPr>
            </a:lvl2pPr>
            <a:lvl3pPr>
              <a:lnSpc>
                <a:spcPct val="100000"/>
              </a:lnSpc>
              <a:spcAft>
                <a:spcPts val="1667"/>
              </a:spcAft>
              <a:defRPr sz="1333" b="0" i="0">
                <a:latin typeface="IBM Plex Sans Light" panose="020B0403050203000203" pitchFamily="34" charset="0"/>
              </a:defRPr>
            </a:lvl3pPr>
            <a:lvl4pPr>
              <a:lnSpc>
                <a:spcPct val="100000"/>
              </a:lnSpc>
              <a:spcAft>
                <a:spcPts val="1667"/>
              </a:spcAft>
              <a:defRPr sz="1333" b="0" i="0">
                <a:latin typeface="IBM Plex Sans Light" panose="020B0403050203000203" pitchFamily="34" charset="0"/>
              </a:defRPr>
            </a:lvl4pPr>
            <a:lvl5pPr>
              <a:lnSpc>
                <a:spcPct val="100000"/>
              </a:lnSpc>
              <a:spcAft>
                <a:spcPts val="1667"/>
              </a:spcAft>
              <a:defRPr sz="1333" b="0" i="0"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5A50E709-08E9-5542-8D18-86FFBAA3493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1000" y="381000"/>
            <a:ext cx="5524500" cy="190500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167"/>
              </a:spcAft>
              <a:buNone/>
              <a:defRPr sz="1000" b="0" i="0">
                <a:solidFill>
                  <a:srgbClr val="001141"/>
                </a:solidFill>
                <a:latin typeface="IBM Plex Sans Medium" panose="020B0503050203000203" pitchFamily="34" charset="0"/>
              </a:defRPr>
            </a:lvl1pPr>
            <a:lvl2pPr>
              <a:defRPr sz="667" b="0" i="0">
                <a:latin typeface="IBM Plex Sans Medium" panose="020B0503050203000203" pitchFamily="34" charset="0"/>
              </a:defRPr>
            </a:lvl2pPr>
            <a:lvl3pPr>
              <a:defRPr sz="667" b="0" i="0">
                <a:latin typeface="IBM Plex Sans Medium" panose="020B0503050203000203" pitchFamily="34" charset="0"/>
              </a:defRPr>
            </a:lvl3pPr>
            <a:lvl4pPr>
              <a:defRPr sz="667" b="0" i="0">
                <a:latin typeface="IBM Plex Sans Medium" panose="020B0503050203000203" pitchFamily="34" charset="0"/>
              </a:defRPr>
            </a:lvl4pPr>
            <a:lvl5pPr>
              <a:defRPr sz="667" b="0" i="0">
                <a:latin typeface="IBM Plex Sans Medium" panose="020B0503050203000203" pitchFamily="34" charset="0"/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437B2996-6B14-654C-BA76-9C7EB8B03EE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9227553" y="875771"/>
            <a:ext cx="2583448" cy="5314157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Aft>
                <a:spcPts val="1667"/>
              </a:spcAft>
              <a:defRPr sz="1333" b="0" i="0">
                <a:latin typeface="IBM Plex Sans Light" panose="020B0403050203000203" pitchFamily="34" charset="0"/>
              </a:defRPr>
            </a:lvl1pPr>
            <a:lvl2pPr>
              <a:lnSpc>
                <a:spcPct val="100000"/>
              </a:lnSpc>
              <a:spcAft>
                <a:spcPts val="1667"/>
              </a:spcAft>
              <a:defRPr sz="1333" b="0" i="0">
                <a:latin typeface="IBM Plex Sans Light" panose="020B0403050203000203" pitchFamily="34" charset="0"/>
              </a:defRPr>
            </a:lvl2pPr>
            <a:lvl3pPr>
              <a:lnSpc>
                <a:spcPct val="100000"/>
              </a:lnSpc>
              <a:spcAft>
                <a:spcPts val="1667"/>
              </a:spcAft>
              <a:defRPr sz="1333" b="0" i="0">
                <a:latin typeface="IBM Plex Sans Light" panose="020B0403050203000203" pitchFamily="34" charset="0"/>
              </a:defRPr>
            </a:lvl3pPr>
            <a:lvl4pPr>
              <a:lnSpc>
                <a:spcPct val="100000"/>
              </a:lnSpc>
              <a:spcAft>
                <a:spcPts val="1667"/>
              </a:spcAft>
              <a:defRPr sz="1333" b="0" i="0">
                <a:latin typeface="IBM Plex Sans Light" panose="020B0403050203000203" pitchFamily="34" charset="0"/>
              </a:defRPr>
            </a:lvl4pPr>
            <a:lvl5pPr>
              <a:lnSpc>
                <a:spcPct val="100000"/>
              </a:lnSpc>
              <a:spcAft>
                <a:spcPts val="1667"/>
              </a:spcAft>
              <a:defRPr sz="1333" b="0" i="0"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B26ECE5-2CDF-A142-8CE5-51B7E376D7F4}"/>
              </a:ext>
            </a:extLst>
          </p:cNvPr>
          <p:cNvGrpSpPr/>
          <p:nvPr/>
        </p:nvGrpSpPr>
        <p:grpSpPr>
          <a:xfrm>
            <a:off x="661512" y="6609394"/>
            <a:ext cx="2489725" cy="183809"/>
            <a:chOff x="914400" y="7899655"/>
            <a:chExt cx="2987670" cy="220571"/>
          </a:xfrm>
        </p:grpSpPr>
        <p:sp>
          <p:nvSpPr>
            <p:cNvPr id="13" name="Footer Placeholder 3">
              <a:extLst>
                <a:ext uri="{FF2B5EF4-FFF2-40B4-BE49-F238E27FC236}">
                  <a16:creationId xmlns:a16="http://schemas.microsoft.com/office/drawing/2014/main" id="{99EB7F6D-6F95-B64C-824C-063673A1B8DE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914400" y="7900416"/>
              <a:ext cx="2284416" cy="219051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685800" rtl="0" eaLnBrk="1" latinLnBrk="0" hangingPunct="1">
                <a:defRPr sz="500" kern="1200">
                  <a:solidFill>
                    <a:schemeClr val="bg2">
                      <a:alpha val="60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Aft>
                  <a:spcPts val="1000"/>
                </a:spcAft>
              </a:pPr>
              <a:r>
                <a:rPr lang="en-US" sz="666" b="0" i="0" dirty="0">
                  <a:solidFill>
                    <a:srgbClr val="001141"/>
                  </a:solidFill>
                  <a:latin typeface="IBM Plex Sans" charset="0"/>
                  <a:ea typeface="IBM Plex Sans" charset="0"/>
                  <a:cs typeface="IBM Plex Sans" charset="0"/>
                </a:rPr>
                <a:t>©</a:t>
              </a:r>
              <a:r>
                <a:rPr lang="en-US" sz="333" b="0" i="0" dirty="0">
                  <a:solidFill>
                    <a:srgbClr val="001141"/>
                  </a:solidFill>
                  <a:latin typeface="IBM Plex Sans" charset="0"/>
                  <a:ea typeface="IBM Plex Sans" charset="0"/>
                  <a:cs typeface="IBM Plex Sans" charset="0"/>
                </a:rPr>
                <a:t> </a:t>
              </a:r>
              <a:r>
                <a:rPr lang="en-US" sz="666" b="0" i="0" dirty="0">
                  <a:solidFill>
                    <a:srgbClr val="001141"/>
                  </a:solidFill>
                  <a:latin typeface="IBM Plex Sans" charset="0"/>
                  <a:ea typeface="IBM Plex Sans" charset="0"/>
                  <a:cs typeface="IBM Plex Sans" charset="0"/>
                </a:rPr>
                <a:t>2022 IBM Corporation</a:t>
              </a:r>
              <a:r>
                <a:rPr lang="en-US" sz="666" b="0" i="0" baseline="0" dirty="0">
                  <a:solidFill>
                    <a:srgbClr val="001141"/>
                  </a:solidFill>
                  <a:latin typeface="IBM Plex Sans" charset="0"/>
                  <a:ea typeface="IBM Plex Sans" charset="0"/>
                  <a:cs typeface="IBM Plex Sans" charset="0"/>
                </a:rPr>
                <a:t>              </a:t>
              </a:r>
              <a:r>
                <a:rPr lang="en-US" sz="666" b="0" i="0" dirty="0">
                  <a:solidFill>
                    <a:srgbClr val="001141"/>
                  </a:solidFill>
                  <a:latin typeface="IBM Plex Sans" charset="0"/>
                  <a:ea typeface="IBM Plex Sans" charset="0"/>
                  <a:cs typeface="IBM Plex Sans" charset="0"/>
                </a:rPr>
                <a:t> </a:t>
              </a:r>
            </a:p>
          </p:txBody>
        </p:sp>
        <p:sp>
          <p:nvSpPr>
            <p:cNvPr id="14" name="Date Placeholder 2">
              <a:extLst>
                <a:ext uri="{FF2B5EF4-FFF2-40B4-BE49-F238E27FC236}">
                  <a16:creationId xmlns:a16="http://schemas.microsoft.com/office/drawing/2014/main" id="{8D65ECD1-CB5A-3940-9C68-C5E839153223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256150" y="7899655"/>
              <a:ext cx="1645920" cy="220571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fontAlgn="auto">
                <a:spcBef>
                  <a:spcPts val="0"/>
                </a:spcBef>
                <a:spcAft>
                  <a:spcPts val="1000"/>
                </a:spcAft>
                <a:tabLst/>
                <a:defRPr/>
              </a:pPr>
              <a:r>
                <a:rPr lang="en-US" sz="666" b="0" i="0" dirty="0">
                  <a:solidFill>
                    <a:srgbClr val="001141"/>
                  </a:solidFill>
                  <a:latin typeface="IBM Plex Sans" charset="0"/>
                  <a:ea typeface="IBM Plex Sans" charset="0"/>
                  <a:cs typeface="IBM Plex Sans" charset="0"/>
                </a:rPr>
                <a:t> IBM Consulting</a:t>
              </a:r>
            </a:p>
          </p:txBody>
        </p:sp>
      </p:grp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7A4A62CC-0DB5-7242-9D3F-33B1199D7C6F}"/>
              </a:ext>
            </a:extLst>
          </p:cNvPr>
          <p:cNvSpPr txBox="1">
            <a:spLocks/>
          </p:cNvSpPr>
          <p:nvPr/>
        </p:nvSpPr>
        <p:spPr>
          <a:xfrm>
            <a:off x="379048" y="6611958"/>
            <a:ext cx="273233" cy="182542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3FD999D4-B456-9943-89B7-30D56181CE18}" type="slidenum">
              <a:rPr lang="en-US" sz="667" b="0" i="0" smtClean="0">
                <a:solidFill>
                  <a:srgbClr val="001141"/>
                </a:solidFill>
                <a:latin typeface="IBM Plex Sans" charset="0"/>
                <a:ea typeface="IBM Plex Sans" charset="0"/>
                <a:cs typeface="IBM Plex Sans" charset="0"/>
              </a:rPr>
              <a:pPr algn="l"/>
              <a:t>‹#›</a:t>
            </a:fld>
            <a:endParaRPr lang="en-US" sz="667" b="0" i="0" dirty="0">
              <a:solidFill>
                <a:srgbClr val="00114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20762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. Divider with photo insert 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4CB9FF4-416B-644F-970E-175CD50F05FE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E5F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14338679-E0D7-564D-AD81-99C855D7E6A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6000" y="0"/>
            <a:ext cx="6096000" cy="6858000"/>
          </a:xfrm>
        </p:spPr>
        <p:txBody>
          <a:bodyPr/>
          <a:lstStyle>
            <a:lvl1pPr marL="0" indent="0">
              <a:buNone/>
              <a:defRPr sz="2667"/>
            </a:lvl1pPr>
            <a:lvl2pPr marL="380985" indent="0">
              <a:buNone/>
              <a:defRPr sz="2333"/>
            </a:lvl2pPr>
            <a:lvl3pPr marL="761970" indent="0">
              <a:buNone/>
              <a:defRPr sz="2000"/>
            </a:lvl3pPr>
            <a:lvl4pPr marL="1142954" indent="0">
              <a:buNone/>
              <a:defRPr sz="1667"/>
            </a:lvl4pPr>
            <a:lvl5pPr marL="1523939" indent="0">
              <a:buNone/>
              <a:defRPr sz="1667"/>
            </a:lvl5pPr>
            <a:lvl6pPr marL="1904924" indent="0">
              <a:buNone/>
              <a:defRPr sz="1667"/>
            </a:lvl6pPr>
            <a:lvl7pPr marL="2285909" indent="0">
              <a:buNone/>
              <a:defRPr sz="1667"/>
            </a:lvl7pPr>
            <a:lvl8pPr marL="2666893" indent="0">
              <a:buNone/>
              <a:defRPr sz="1667"/>
            </a:lvl8pPr>
            <a:lvl9pPr marL="3047878" indent="0">
              <a:buNone/>
              <a:defRPr sz="1667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D1C8DF4-A082-D248-A5AD-89E81858A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875771"/>
            <a:ext cx="4038865" cy="4877594"/>
          </a:xfrm>
        </p:spPr>
        <p:txBody>
          <a:bodyPr lIns="0" tIns="0" rIns="0" bIns="0" anchor="t" anchorCtr="0">
            <a:noAutofit/>
          </a:bodyPr>
          <a:lstStyle>
            <a:lvl1pPr>
              <a:lnSpc>
                <a:spcPct val="100000"/>
              </a:lnSpc>
              <a:spcAft>
                <a:spcPts val="6000"/>
              </a:spcAft>
              <a:defRPr sz="5333" b="0" i="0">
                <a:solidFill>
                  <a:srgbClr val="0F62FE"/>
                </a:solidFill>
                <a:latin typeface="IBM Plex Sans ExtraLight" panose="020B0303050203000203" pitchFamily="34" charset="0"/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2B924C78-AB80-A74D-9EB8-2B781C1F40C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1000" y="381000"/>
            <a:ext cx="5524500" cy="190500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167"/>
              </a:spcAft>
              <a:buNone/>
              <a:defRPr sz="1000" b="0" i="0">
                <a:solidFill>
                  <a:srgbClr val="001141"/>
                </a:solidFill>
                <a:latin typeface="IBM Plex Sans Medium" panose="020B0503050203000203" pitchFamily="34" charset="0"/>
              </a:defRPr>
            </a:lvl1pPr>
            <a:lvl2pPr>
              <a:defRPr sz="667" b="0" i="0">
                <a:latin typeface="IBM Plex Sans Medium" panose="020B0503050203000203" pitchFamily="34" charset="0"/>
              </a:defRPr>
            </a:lvl2pPr>
            <a:lvl3pPr>
              <a:defRPr sz="667" b="0" i="0">
                <a:latin typeface="IBM Plex Sans Medium" panose="020B0503050203000203" pitchFamily="34" charset="0"/>
              </a:defRPr>
            </a:lvl3pPr>
            <a:lvl4pPr>
              <a:defRPr sz="667" b="0" i="0">
                <a:latin typeface="IBM Plex Sans Medium" panose="020B0503050203000203" pitchFamily="34" charset="0"/>
              </a:defRPr>
            </a:lvl4pPr>
            <a:lvl5pPr>
              <a:defRPr sz="667" b="0" i="0">
                <a:latin typeface="IBM Plex Sans Medium" panose="020B0503050203000203" pitchFamily="34" charset="0"/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0A4A3DC-21C3-BE46-9E2B-767C267E0FA4}"/>
              </a:ext>
            </a:extLst>
          </p:cNvPr>
          <p:cNvGrpSpPr/>
          <p:nvPr/>
        </p:nvGrpSpPr>
        <p:grpSpPr>
          <a:xfrm>
            <a:off x="661512" y="6609394"/>
            <a:ext cx="2489725" cy="183809"/>
            <a:chOff x="914400" y="7899655"/>
            <a:chExt cx="2987670" cy="220571"/>
          </a:xfrm>
        </p:grpSpPr>
        <p:sp>
          <p:nvSpPr>
            <p:cNvPr id="12" name="Footer Placeholder 3">
              <a:extLst>
                <a:ext uri="{FF2B5EF4-FFF2-40B4-BE49-F238E27FC236}">
                  <a16:creationId xmlns:a16="http://schemas.microsoft.com/office/drawing/2014/main" id="{2047BE0C-B25F-784C-88C6-DA63F199B93A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914400" y="7900416"/>
              <a:ext cx="2284416" cy="219051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685800" rtl="0" eaLnBrk="1" latinLnBrk="0" hangingPunct="1">
                <a:defRPr sz="500" kern="1200">
                  <a:solidFill>
                    <a:schemeClr val="bg2">
                      <a:alpha val="60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Aft>
                  <a:spcPts val="1000"/>
                </a:spcAft>
              </a:pPr>
              <a:r>
                <a:rPr lang="en-US" sz="666" b="0" i="0" dirty="0">
                  <a:solidFill>
                    <a:srgbClr val="001141"/>
                  </a:solidFill>
                  <a:latin typeface="IBM Plex Sans" charset="0"/>
                  <a:ea typeface="IBM Plex Sans" charset="0"/>
                  <a:cs typeface="IBM Plex Sans" charset="0"/>
                </a:rPr>
                <a:t>©</a:t>
              </a:r>
              <a:r>
                <a:rPr lang="en-US" sz="333" b="0" i="0" dirty="0">
                  <a:solidFill>
                    <a:srgbClr val="001141"/>
                  </a:solidFill>
                  <a:latin typeface="IBM Plex Sans" charset="0"/>
                  <a:ea typeface="IBM Plex Sans" charset="0"/>
                  <a:cs typeface="IBM Plex Sans" charset="0"/>
                </a:rPr>
                <a:t> </a:t>
              </a:r>
              <a:r>
                <a:rPr lang="en-US" sz="666" b="0" i="0" dirty="0">
                  <a:solidFill>
                    <a:srgbClr val="001141"/>
                  </a:solidFill>
                  <a:latin typeface="IBM Plex Sans" charset="0"/>
                  <a:ea typeface="IBM Plex Sans" charset="0"/>
                  <a:cs typeface="IBM Plex Sans" charset="0"/>
                </a:rPr>
                <a:t>2022 IBM Corporation</a:t>
              </a:r>
              <a:r>
                <a:rPr lang="en-US" sz="666" b="0" i="0" baseline="0" dirty="0">
                  <a:solidFill>
                    <a:srgbClr val="001141"/>
                  </a:solidFill>
                  <a:latin typeface="IBM Plex Sans" charset="0"/>
                  <a:ea typeface="IBM Plex Sans" charset="0"/>
                  <a:cs typeface="IBM Plex Sans" charset="0"/>
                </a:rPr>
                <a:t>              </a:t>
              </a:r>
              <a:r>
                <a:rPr lang="en-US" sz="666" b="0" i="0" dirty="0">
                  <a:solidFill>
                    <a:srgbClr val="001141"/>
                  </a:solidFill>
                  <a:latin typeface="IBM Plex Sans" charset="0"/>
                  <a:ea typeface="IBM Plex Sans" charset="0"/>
                  <a:cs typeface="IBM Plex Sans" charset="0"/>
                </a:rPr>
                <a:t> </a:t>
              </a:r>
            </a:p>
          </p:txBody>
        </p:sp>
        <p:sp>
          <p:nvSpPr>
            <p:cNvPr id="13" name="Date Placeholder 2">
              <a:extLst>
                <a:ext uri="{FF2B5EF4-FFF2-40B4-BE49-F238E27FC236}">
                  <a16:creationId xmlns:a16="http://schemas.microsoft.com/office/drawing/2014/main" id="{4EB1EB61-5A3A-0F46-B497-88F46AA0BF52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256150" y="7899655"/>
              <a:ext cx="1645920" cy="220571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fontAlgn="auto">
                <a:spcBef>
                  <a:spcPts val="0"/>
                </a:spcBef>
                <a:spcAft>
                  <a:spcPts val="1000"/>
                </a:spcAft>
                <a:tabLst/>
                <a:defRPr/>
              </a:pPr>
              <a:r>
                <a:rPr lang="en-US" sz="666" b="0" i="0" dirty="0">
                  <a:solidFill>
                    <a:srgbClr val="001141"/>
                  </a:solidFill>
                  <a:latin typeface="IBM Plex Sans" charset="0"/>
                  <a:ea typeface="IBM Plex Sans" charset="0"/>
                  <a:cs typeface="IBM Plex Sans" charset="0"/>
                </a:rPr>
                <a:t> IBM Consulting</a:t>
              </a:r>
            </a:p>
          </p:txBody>
        </p:sp>
      </p:grpSp>
      <p:sp>
        <p:nvSpPr>
          <p:cNvPr id="15" name="Slide Number Placeholder 2">
            <a:extLst>
              <a:ext uri="{FF2B5EF4-FFF2-40B4-BE49-F238E27FC236}">
                <a16:creationId xmlns:a16="http://schemas.microsoft.com/office/drawing/2014/main" id="{026F7E82-346D-F145-B614-89D93E046108}"/>
              </a:ext>
            </a:extLst>
          </p:cNvPr>
          <p:cNvSpPr txBox="1">
            <a:spLocks/>
          </p:cNvSpPr>
          <p:nvPr/>
        </p:nvSpPr>
        <p:spPr>
          <a:xfrm>
            <a:off x="379048" y="6611958"/>
            <a:ext cx="273233" cy="182542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3FD999D4-B456-9943-89B7-30D56181CE18}" type="slidenum">
              <a:rPr lang="en-US" sz="667" b="0" i="0" smtClean="0">
                <a:solidFill>
                  <a:srgbClr val="001141"/>
                </a:solidFill>
                <a:latin typeface="IBM Plex Sans" charset="0"/>
                <a:ea typeface="IBM Plex Sans" charset="0"/>
                <a:cs typeface="IBM Plex Sans" charset="0"/>
              </a:rPr>
              <a:pPr algn="l"/>
              <a:t>‹#›</a:t>
            </a:fld>
            <a:endParaRPr lang="en-US" sz="667" b="0" i="0" dirty="0">
              <a:solidFill>
                <a:srgbClr val="00114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28815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3. White-4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99DB4366-3CB5-BD46-8536-49D6631D63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875771"/>
            <a:ext cx="2476500" cy="876300"/>
          </a:xfrm>
        </p:spPr>
        <p:txBody>
          <a:bodyPr lIns="0" tIns="0" rIns="0" bIns="0" anchor="t" anchorCtr="0"/>
          <a:lstStyle>
            <a:lvl1pPr>
              <a:defRPr sz="2667">
                <a:solidFill>
                  <a:srgbClr val="00114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049E424B-58B4-4C48-B6E1-19C2C1D322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001" y="1943365"/>
            <a:ext cx="2499527" cy="4381500"/>
          </a:xfrm>
        </p:spPr>
        <p:txBody>
          <a:bodyPr lIns="0" tIns="0" rIns="0" bIns="0"/>
          <a:lstStyle>
            <a:lvl1pPr marL="0" indent="0">
              <a:buNone/>
              <a:defRPr sz="1333">
                <a:solidFill>
                  <a:srgbClr val="001141"/>
                </a:solidFill>
              </a:defRPr>
            </a:lvl1pPr>
            <a:lvl2pPr marL="380985" indent="0">
              <a:buNone/>
              <a:defRPr sz="1167"/>
            </a:lvl2pPr>
            <a:lvl3pPr marL="761970" indent="0">
              <a:buNone/>
              <a:defRPr sz="1000"/>
            </a:lvl3pPr>
            <a:lvl4pPr marL="1142954" indent="0">
              <a:buNone/>
              <a:defRPr sz="833"/>
            </a:lvl4pPr>
            <a:lvl5pPr marL="1523939" indent="0">
              <a:buNone/>
              <a:defRPr sz="833"/>
            </a:lvl5pPr>
            <a:lvl6pPr marL="1904924" indent="0">
              <a:buNone/>
              <a:defRPr sz="833"/>
            </a:lvl6pPr>
            <a:lvl7pPr marL="2285909" indent="0">
              <a:buNone/>
              <a:defRPr sz="833"/>
            </a:lvl7pPr>
            <a:lvl8pPr marL="2666893" indent="0">
              <a:buNone/>
              <a:defRPr sz="833"/>
            </a:lvl8pPr>
            <a:lvl9pPr marL="3047878" indent="0">
              <a:buNone/>
              <a:defRPr sz="833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00F6694A-26D6-BF47-BD5B-00224FBAAC5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1000" y="381000"/>
            <a:ext cx="5524500" cy="190500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167"/>
              </a:spcAft>
              <a:buNone/>
              <a:defRPr sz="833" b="0" i="0">
                <a:solidFill>
                  <a:srgbClr val="001141"/>
                </a:solidFill>
                <a:latin typeface="IBM Plex Sans Medium" panose="020B0503050203000203" pitchFamily="34" charset="0"/>
              </a:defRPr>
            </a:lvl1pPr>
            <a:lvl2pPr>
              <a:defRPr sz="667" b="0" i="0">
                <a:latin typeface="IBM Plex Sans Medium" panose="020B0503050203000203" pitchFamily="34" charset="0"/>
              </a:defRPr>
            </a:lvl2pPr>
            <a:lvl3pPr>
              <a:defRPr sz="667" b="0" i="0">
                <a:latin typeface="IBM Plex Sans Medium" panose="020B0503050203000203" pitchFamily="34" charset="0"/>
              </a:defRPr>
            </a:lvl3pPr>
            <a:lvl4pPr>
              <a:defRPr sz="667" b="0" i="0">
                <a:latin typeface="IBM Plex Sans Medium" panose="020B0503050203000203" pitchFamily="34" charset="0"/>
              </a:defRPr>
            </a:lvl4pPr>
            <a:lvl5pPr>
              <a:defRPr sz="667" b="0" i="0">
                <a:latin typeface="IBM Plex Sans Medium" panose="020B0503050203000203" pitchFamily="34" charset="0"/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87C2E42-C7A6-CC47-8D98-F6491BED30A1}"/>
              </a:ext>
            </a:extLst>
          </p:cNvPr>
          <p:cNvCxnSpPr/>
          <p:nvPr/>
        </p:nvCxnSpPr>
        <p:spPr>
          <a:xfrm flipV="1">
            <a:off x="9144000" y="381000"/>
            <a:ext cx="0" cy="6096000"/>
          </a:xfrm>
          <a:prstGeom prst="line">
            <a:avLst/>
          </a:prstGeom>
          <a:ln w="3175">
            <a:solidFill>
              <a:srgbClr val="0011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889C111-70FE-8648-8451-DE6E7C48DFB7}"/>
              </a:ext>
            </a:extLst>
          </p:cNvPr>
          <p:cNvCxnSpPr/>
          <p:nvPr/>
        </p:nvCxnSpPr>
        <p:spPr>
          <a:xfrm flipV="1">
            <a:off x="6094288" y="381000"/>
            <a:ext cx="0" cy="6096000"/>
          </a:xfrm>
          <a:prstGeom prst="line">
            <a:avLst/>
          </a:prstGeom>
          <a:ln w="3175">
            <a:solidFill>
              <a:srgbClr val="0011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3C7159F-A843-B940-A925-CC810BADD368}"/>
              </a:ext>
            </a:extLst>
          </p:cNvPr>
          <p:cNvCxnSpPr/>
          <p:nvPr/>
        </p:nvCxnSpPr>
        <p:spPr>
          <a:xfrm flipV="1">
            <a:off x="3048000" y="381000"/>
            <a:ext cx="0" cy="6096000"/>
          </a:xfrm>
          <a:prstGeom prst="line">
            <a:avLst/>
          </a:prstGeom>
          <a:ln w="3175">
            <a:solidFill>
              <a:srgbClr val="0011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35766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0. 1/4 White Gray10-Graphics_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FCF0699-A389-5744-9D4D-4E7B2F0BDECE}"/>
              </a:ext>
            </a:extLst>
          </p:cNvPr>
          <p:cNvSpPr/>
          <p:nvPr/>
        </p:nvSpPr>
        <p:spPr>
          <a:xfrm>
            <a:off x="3238500" y="0"/>
            <a:ext cx="8953500" cy="6858000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3AA1A76-1969-0643-9B78-22AD04C003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875771"/>
            <a:ext cx="2476500" cy="877094"/>
          </a:xfrm>
        </p:spPr>
        <p:txBody>
          <a:bodyPr lIns="0" tIns="0" rIns="0" bIns="0" anchor="t" anchorCtr="0">
            <a:noAutofit/>
          </a:bodyPr>
          <a:lstStyle>
            <a:lvl1pPr>
              <a:lnSpc>
                <a:spcPct val="100000"/>
              </a:lnSpc>
              <a:spcAft>
                <a:spcPts val="2833"/>
              </a:spcAft>
              <a:defRPr sz="2667" b="0" i="0">
                <a:latin typeface="IBM Plex Sans Light" panose="020B0403050203000203" pitchFamily="34" charset="0"/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2D89062B-2A1D-4541-A00F-EA75A8E510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001" y="2424907"/>
            <a:ext cx="2476500" cy="3925093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667"/>
              </a:spcAft>
              <a:buNone/>
              <a:defRPr sz="1333" b="0" i="0">
                <a:latin typeface="IBM Plex Sans Light" panose="020B0403050203000203" pitchFamily="34" charset="0"/>
              </a:defRPr>
            </a:lvl1pPr>
            <a:lvl2pPr marL="380985" indent="0">
              <a:buNone/>
              <a:defRPr sz="1167"/>
            </a:lvl2pPr>
            <a:lvl3pPr marL="761970" indent="0">
              <a:buNone/>
              <a:defRPr sz="1000"/>
            </a:lvl3pPr>
            <a:lvl4pPr marL="1142954" indent="0">
              <a:buNone/>
              <a:defRPr sz="833"/>
            </a:lvl4pPr>
            <a:lvl5pPr marL="1523939" indent="0">
              <a:buNone/>
              <a:defRPr sz="833"/>
            </a:lvl5pPr>
            <a:lvl6pPr marL="1904924" indent="0">
              <a:buNone/>
              <a:defRPr sz="833"/>
            </a:lvl6pPr>
            <a:lvl7pPr marL="2285909" indent="0">
              <a:buNone/>
              <a:defRPr sz="833"/>
            </a:lvl7pPr>
            <a:lvl8pPr marL="2666893" indent="0">
              <a:buNone/>
              <a:defRPr sz="833"/>
            </a:lvl8pPr>
            <a:lvl9pPr marL="3047878" indent="0">
              <a:buNone/>
              <a:defRPr sz="833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E7B0AC1C-0F9D-7B48-A245-BBE84F804AB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1000" y="381000"/>
            <a:ext cx="5524500" cy="190500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167"/>
              </a:spcAft>
              <a:buNone/>
              <a:defRPr sz="1000" b="0" i="0">
                <a:solidFill>
                  <a:srgbClr val="001141"/>
                </a:solidFill>
                <a:latin typeface="IBM Plex Sans Medium" panose="020B0503050203000203" pitchFamily="34" charset="0"/>
              </a:defRPr>
            </a:lvl1pPr>
            <a:lvl2pPr>
              <a:defRPr sz="667" b="0" i="0">
                <a:latin typeface="IBM Plex Sans Medium" panose="020B0503050203000203" pitchFamily="34" charset="0"/>
              </a:defRPr>
            </a:lvl2pPr>
            <a:lvl3pPr>
              <a:defRPr sz="667" b="0" i="0">
                <a:latin typeface="IBM Plex Sans Medium" panose="020B0503050203000203" pitchFamily="34" charset="0"/>
              </a:defRPr>
            </a:lvl3pPr>
            <a:lvl4pPr>
              <a:defRPr sz="667" b="0" i="0">
                <a:latin typeface="IBM Plex Sans Medium" panose="020B0503050203000203" pitchFamily="34" charset="0"/>
              </a:defRPr>
            </a:lvl4pPr>
            <a:lvl5pPr>
              <a:defRPr sz="667" b="0" i="0">
                <a:latin typeface="IBM Plex Sans Medium" panose="020B0503050203000203" pitchFamily="34" charset="0"/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0DA1BD6-521F-C043-A7A3-4311351A2D7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30001" y="6575790"/>
            <a:ext cx="384369" cy="155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117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81000" y="381000"/>
            <a:ext cx="5522976" cy="1072896"/>
          </a:xfrm>
        </p:spPr>
        <p:txBody>
          <a:bodyPr/>
          <a:lstStyle>
            <a:lvl1pPr>
              <a:defRPr sz="2667">
                <a:solidFill>
                  <a:schemeClr val="accent2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81000" y="1714500"/>
            <a:ext cx="5522976" cy="4572000"/>
          </a:xfrm>
        </p:spPr>
        <p:txBody>
          <a:bodyPr/>
          <a:lstStyle>
            <a:lvl1pPr>
              <a:defRPr b="0" i="0">
                <a:solidFill>
                  <a:schemeClr val="accent2"/>
                </a:solidFill>
                <a:latin typeface="IBM Plex Sans Medium" panose="020B0503050203000203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6477000" y="1714500"/>
            <a:ext cx="5334000" cy="4572000"/>
          </a:xfrm>
        </p:spPr>
        <p:txBody>
          <a:bodyPr/>
          <a:lstStyle>
            <a:lvl1pPr>
              <a:defRPr b="0" i="0">
                <a:solidFill>
                  <a:schemeClr val="accent2"/>
                </a:solidFill>
                <a:latin typeface="IBM Plex Sans Medium" panose="020B0503050203000203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69032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5. Client Success Stori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4E1D1B6-B23E-E34B-8F07-73F89B071A0D}"/>
              </a:ext>
            </a:extLst>
          </p:cNvPr>
          <p:cNvSpPr/>
          <p:nvPr/>
        </p:nvSpPr>
        <p:spPr>
          <a:xfrm>
            <a:off x="6096000" y="3429000"/>
            <a:ext cx="6096000" cy="3429000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ECDA7A2-0B43-3340-B7E5-6E631EA7E0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875771"/>
            <a:ext cx="2666999" cy="877095"/>
          </a:xfrm>
        </p:spPr>
        <p:txBody>
          <a:bodyPr lIns="0" tIns="0" rIns="0" bIns="0" anchor="t" anchorCtr="0">
            <a:normAutofit/>
          </a:bodyPr>
          <a:lstStyle>
            <a:lvl1pPr>
              <a:lnSpc>
                <a:spcPct val="100000"/>
              </a:lnSpc>
              <a:spcAft>
                <a:spcPts val="2833"/>
              </a:spcAft>
              <a:defRPr sz="2667" b="0" i="0">
                <a:solidFill>
                  <a:srgbClr val="001141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22F46406-0FDB-E141-B6B5-320316754F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1000" y="381000"/>
            <a:ext cx="5524500" cy="190500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167"/>
              </a:spcAft>
              <a:buNone/>
              <a:defRPr sz="1000" b="0" i="0">
                <a:solidFill>
                  <a:srgbClr val="001141"/>
                </a:solidFill>
                <a:latin typeface="IBM Plex Sans Medium" panose="020B0503050203000203" pitchFamily="34" charset="0"/>
              </a:defRPr>
            </a:lvl1pPr>
            <a:lvl2pPr>
              <a:defRPr sz="667" b="0" i="0">
                <a:latin typeface="IBM Plex Sans Medium" panose="020B0503050203000203" pitchFamily="34" charset="0"/>
              </a:defRPr>
            </a:lvl2pPr>
            <a:lvl3pPr>
              <a:defRPr sz="667" b="0" i="0">
                <a:latin typeface="IBM Plex Sans Medium" panose="020B0503050203000203" pitchFamily="34" charset="0"/>
              </a:defRPr>
            </a:lvl3pPr>
            <a:lvl4pPr>
              <a:defRPr sz="667" b="0" i="0">
                <a:latin typeface="IBM Plex Sans Medium" panose="020B0503050203000203" pitchFamily="34" charset="0"/>
              </a:defRPr>
            </a:lvl4pPr>
            <a:lvl5pPr>
              <a:defRPr sz="667" b="0" i="0">
                <a:latin typeface="IBM Plex Sans Medium" panose="020B0503050203000203" pitchFamily="34" charset="0"/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571C2D8E-47C0-5B43-AF70-DE863B9978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6000" y="0"/>
            <a:ext cx="6096000" cy="3429000"/>
          </a:xfrm>
        </p:spPr>
        <p:txBody>
          <a:bodyPr/>
          <a:lstStyle>
            <a:lvl1pPr marL="0" indent="0">
              <a:buNone/>
              <a:defRPr sz="2667"/>
            </a:lvl1pPr>
            <a:lvl2pPr marL="380985" indent="0">
              <a:buNone/>
              <a:defRPr sz="2333"/>
            </a:lvl2pPr>
            <a:lvl3pPr marL="761970" indent="0">
              <a:buNone/>
              <a:defRPr sz="2000"/>
            </a:lvl3pPr>
            <a:lvl4pPr marL="1142954" indent="0">
              <a:buNone/>
              <a:defRPr sz="1667"/>
            </a:lvl4pPr>
            <a:lvl5pPr marL="1523939" indent="0">
              <a:buNone/>
              <a:defRPr sz="1667"/>
            </a:lvl5pPr>
            <a:lvl6pPr marL="1904924" indent="0">
              <a:buNone/>
              <a:defRPr sz="1667"/>
            </a:lvl6pPr>
            <a:lvl7pPr marL="2285909" indent="0">
              <a:buNone/>
              <a:defRPr sz="1667"/>
            </a:lvl7pPr>
            <a:lvl8pPr marL="2666893" indent="0">
              <a:buNone/>
              <a:defRPr sz="1667"/>
            </a:lvl8pPr>
            <a:lvl9pPr marL="3047878" indent="0">
              <a:buNone/>
              <a:defRPr sz="1667"/>
            </a:lvl9pPr>
          </a:lstStyle>
          <a:p>
            <a:r>
              <a:rPr lang="zh-TW" altLang="en-US"/>
              <a:t>按一下圖示以新增圖片</a:t>
            </a:r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1BF49D3-2F96-2D4D-A715-5C3D7D5CC08A}"/>
              </a:ext>
            </a:extLst>
          </p:cNvPr>
          <p:cNvCxnSpPr/>
          <p:nvPr/>
        </p:nvCxnSpPr>
        <p:spPr>
          <a:xfrm flipH="1">
            <a:off x="381000" y="3429000"/>
            <a:ext cx="5524500" cy="0"/>
          </a:xfrm>
          <a:prstGeom prst="line">
            <a:avLst/>
          </a:prstGeom>
          <a:ln w="3175">
            <a:solidFill>
              <a:srgbClr val="0011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82E1BAD2-A96A-C346-AA08-663D0B35BE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000" y="1948113"/>
            <a:ext cx="2476500" cy="1328119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ts val="1333"/>
              </a:lnSpc>
              <a:spcBef>
                <a:spcPts val="0"/>
              </a:spcBef>
              <a:spcAft>
                <a:spcPts val="1333"/>
              </a:spcAft>
              <a:buNone/>
              <a:defRPr sz="1000" b="0" i="0">
                <a:solidFill>
                  <a:srgbClr val="001141"/>
                </a:solidFill>
                <a:latin typeface="IBM Plex Sans Light" panose="020B0403050203000203" pitchFamily="34" charset="0"/>
              </a:defRPr>
            </a:lvl1pPr>
            <a:lvl2pPr marL="380985" indent="0">
              <a:buNone/>
              <a:defRPr sz="1167"/>
            </a:lvl2pPr>
            <a:lvl3pPr marL="761970" indent="0">
              <a:buNone/>
              <a:defRPr sz="1000"/>
            </a:lvl3pPr>
            <a:lvl4pPr marL="1142954" indent="0">
              <a:buNone/>
              <a:defRPr sz="833"/>
            </a:lvl4pPr>
            <a:lvl5pPr marL="1523939" indent="0">
              <a:buNone/>
              <a:defRPr sz="833"/>
            </a:lvl5pPr>
            <a:lvl6pPr marL="1904924" indent="0">
              <a:buNone/>
              <a:defRPr sz="833"/>
            </a:lvl6pPr>
            <a:lvl7pPr marL="2285909" indent="0">
              <a:buNone/>
              <a:defRPr sz="833"/>
            </a:lvl7pPr>
            <a:lvl8pPr marL="2666893" indent="0">
              <a:buNone/>
              <a:defRPr sz="833"/>
            </a:lvl8pPr>
            <a:lvl9pPr marL="3047878" indent="0">
              <a:buNone/>
              <a:defRPr sz="833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BC3ACA7E-C16E-4048-BF81-B7259CEF6A47}"/>
              </a:ext>
            </a:extLst>
          </p:cNvPr>
          <p:cNvSpPr>
            <a:spLocks noGrp="1"/>
          </p:cNvSpPr>
          <p:nvPr>
            <p:ph type="body" sz="half" idx="14"/>
          </p:nvPr>
        </p:nvSpPr>
        <p:spPr>
          <a:xfrm>
            <a:off x="3238500" y="1948113"/>
            <a:ext cx="2667000" cy="1328119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ts val="1333"/>
              </a:lnSpc>
              <a:spcBef>
                <a:spcPts val="0"/>
              </a:spcBef>
              <a:spcAft>
                <a:spcPts val="1333"/>
              </a:spcAft>
              <a:buNone/>
              <a:defRPr sz="1000" b="0" i="0">
                <a:solidFill>
                  <a:srgbClr val="001141"/>
                </a:solidFill>
                <a:latin typeface="IBM Plex Sans Light" panose="020B0403050203000203" pitchFamily="34" charset="0"/>
              </a:defRPr>
            </a:lvl1pPr>
            <a:lvl2pPr marL="380985" indent="0">
              <a:buNone/>
              <a:defRPr sz="1167"/>
            </a:lvl2pPr>
            <a:lvl3pPr marL="761970" indent="0">
              <a:buNone/>
              <a:defRPr sz="1000"/>
            </a:lvl3pPr>
            <a:lvl4pPr marL="1142954" indent="0">
              <a:buNone/>
              <a:defRPr sz="833"/>
            </a:lvl4pPr>
            <a:lvl5pPr marL="1523939" indent="0">
              <a:buNone/>
              <a:defRPr sz="833"/>
            </a:lvl5pPr>
            <a:lvl6pPr marL="1904924" indent="0">
              <a:buNone/>
              <a:defRPr sz="833"/>
            </a:lvl6pPr>
            <a:lvl7pPr marL="2285909" indent="0">
              <a:buNone/>
              <a:defRPr sz="833"/>
            </a:lvl7pPr>
            <a:lvl8pPr marL="2666893" indent="0">
              <a:buNone/>
              <a:defRPr sz="833"/>
            </a:lvl8pPr>
            <a:lvl9pPr marL="3047878" indent="0">
              <a:buNone/>
              <a:defRPr sz="833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F828704B-54CF-0A43-A8BD-E8C3E58C60FF}"/>
              </a:ext>
            </a:extLst>
          </p:cNvPr>
          <p:cNvSpPr>
            <a:spLocks noGrp="1"/>
          </p:cNvSpPr>
          <p:nvPr>
            <p:ph type="body" sz="half" idx="15"/>
          </p:nvPr>
        </p:nvSpPr>
        <p:spPr>
          <a:xfrm>
            <a:off x="381000" y="3466733"/>
            <a:ext cx="2476500" cy="2858130"/>
          </a:xfrm>
        </p:spPr>
        <p:txBody>
          <a:bodyPr lIns="0" tIns="228600" rIns="0" bIns="0">
            <a:normAutofit/>
          </a:bodyPr>
          <a:lstStyle>
            <a:lvl1pPr marL="0" indent="0">
              <a:lnSpc>
                <a:spcPts val="1667"/>
              </a:lnSpc>
              <a:spcBef>
                <a:spcPts val="0"/>
              </a:spcBef>
              <a:spcAft>
                <a:spcPts val="1333"/>
              </a:spcAft>
              <a:buNone/>
              <a:defRPr sz="1333" b="0" i="0">
                <a:solidFill>
                  <a:srgbClr val="001141"/>
                </a:solidFill>
                <a:latin typeface="IBM Plex Sans Light" panose="020B0403050203000203" pitchFamily="34" charset="0"/>
              </a:defRPr>
            </a:lvl1pPr>
            <a:lvl2pPr marL="380985" indent="0">
              <a:buNone/>
              <a:defRPr sz="1167"/>
            </a:lvl2pPr>
            <a:lvl3pPr marL="761970" indent="0">
              <a:buNone/>
              <a:defRPr sz="1000"/>
            </a:lvl3pPr>
            <a:lvl4pPr marL="1142954" indent="0">
              <a:buNone/>
              <a:defRPr sz="833"/>
            </a:lvl4pPr>
            <a:lvl5pPr marL="1523939" indent="0">
              <a:buNone/>
              <a:defRPr sz="833"/>
            </a:lvl5pPr>
            <a:lvl6pPr marL="1904924" indent="0">
              <a:buNone/>
              <a:defRPr sz="833"/>
            </a:lvl6pPr>
            <a:lvl7pPr marL="2285909" indent="0">
              <a:buNone/>
              <a:defRPr sz="833"/>
            </a:lvl7pPr>
            <a:lvl8pPr marL="2666893" indent="0">
              <a:buNone/>
              <a:defRPr sz="833"/>
            </a:lvl8pPr>
            <a:lvl9pPr marL="3047878" indent="0">
              <a:buNone/>
              <a:defRPr sz="833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F24B8E37-009C-214E-85CD-D12DFA7D1DD4}"/>
              </a:ext>
            </a:extLst>
          </p:cNvPr>
          <p:cNvSpPr>
            <a:spLocks noGrp="1"/>
          </p:cNvSpPr>
          <p:nvPr>
            <p:ph type="body" sz="half" idx="16"/>
          </p:nvPr>
        </p:nvSpPr>
        <p:spPr>
          <a:xfrm>
            <a:off x="3238500" y="3466733"/>
            <a:ext cx="2667000" cy="2858130"/>
          </a:xfrm>
        </p:spPr>
        <p:txBody>
          <a:bodyPr lIns="0" tIns="228600" rIns="0" bIns="0">
            <a:normAutofit/>
          </a:bodyPr>
          <a:lstStyle>
            <a:lvl1pPr marL="0" indent="0">
              <a:lnSpc>
                <a:spcPts val="1667"/>
              </a:lnSpc>
              <a:spcBef>
                <a:spcPts val="0"/>
              </a:spcBef>
              <a:spcAft>
                <a:spcPts val="1333"/>
              </a:spcAft>
              <a:buNone/>
              <a:defRPr sz="1333" b="0" i="0">
                <a:solidFill>
                  <a:srgbClr val="001141"/>
                </a:solidFill>
                <a:latin typeface="IBM Plex Sans Light" panose="020B0403050203000203" pitchFamily="34" charset="0"/>
              </a:defRPr>
            </a:lvl1pPr>
            <a:lvl2pPr marL="380985" indent="0">
              <a:buNone/>
              <a:defRPr sz="1167"/>
            </a:lvl2pPr>
            <a:lvl3pPr marL="761970" indent="0">
              <a:buNone/>
              <a:defRPr sz="1000"/>
            </a:lvl3pPr>
            <a:lvl4pPr marL="1142954" indent="0">
              <a:buNone/>
              <a:defRPr sz="833"/>
            </a:lvl4pPr>
            <a:lvl5pPr marL="1523939" indent="0">
              <a:buNone/>
              <a:defRPr sz="833"/>
            </a:lvl5pPr>
            <a:lvl6pPr marL="1904924" indent="0">
              <a:buNone/>
              <a:defRPr sz="833"/>
            </a:lvl6pPr>
            <a:lvl7pPr marL="2285909" indent="0">
              <a:buNone/>
              <a:defRPr sz="833"/>
            </a:lvl7pPr>
            <a:lvl8pPr marL="2666893" indent="0">
              <a:buNone/>
              <a:defRPr sz="833"/>
            </a:lvl8pPr>
            <a:lvl9pPr marL="3047878" indent="0">
              <a:buNone/>
              <a:defRPr sz="833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BF7E6EA2-91D0-9F47-B9AD-C08988A6CF81}"/>
              </a:ext>
            </a:extLst>
          </p:cNvPr>
          <p:cNvSpPr>
            <a:spLocks noGrp="1"/>
          </p:cNvSpPr>
          <p:nvPr>
            <p:ph type="body" sz="half" idx="17"/>
          </p:nvPr>
        </p:nvSpPr>
        <p:spPr>
          <a:xfrm>
            <a:off x="6290733" y="3466733"/>
            <a:ext cx="2662767" cy="2858130"/>
          </a:xfrm>
        </p:spPr>
        <p:txBody>
          <a:bodyPr lIns="0" tIns="228600" rIns="0" bIns="0">
            <a:normAutofit/>
          </a:bodyPr>
          <a:lstStyle>
            <a:lvl1pPr marL="0" indent="0">
              <a:lnSpc>
                <a:spcPts val="1333"/>
              </a:lnSpc>
              <a:spcBef>
                <a:spcPts val="0"/>
              </a:spcBef>
              <a:spcAft>
                <a:spcPts val="1333"/>
              </a:spcAft>
              <a:buNone/>
              <a:defRPr sz="1000" b="0" i="0">
                <a:solidFill>
                  <a:srgbClr val="001141"/>
                </a:solidFill>
                <a:latin typeface="IBM Plex Sans Light" panose="020B0403050203000203" pitchFamily="34" charset="0"/>
              </a:defRPr>
            </a:lvl1pPr>
            <a:lvl2pPr marL="380985" indent="0">
              <a:buNone/>
              <a:defRPr sz="1167"/>
            </a:lvl2pPr>
            <a:lvl3pPr marL="761970" indent="0">
              <a:buNone/>
              <a:defRPr sz="1000"/>
            </a:lvl3pPr>
            <a:lvl4pPr marL="1142954" indent="0">
              <a:buNone/>
              <a:defRPr sz="833"/>
            </a:lvl4pPr>
            <a:lvl5pPr marL="1523939" indent="0">
              <a:buNone/>
              <a:defRPr sz="833"/>
            </a:lvl5pPr>
            <a:lvl6pPr marL="1904924" indent="0">
              <a:buNone/>
              <a:defRPr sz="833"/>
            </a:lvl6pPr>
            <a:lvl7pPr marL="2285909" indent="0">
              <a:buNone/>
              <a:defRPr sz="833"/>
            </a:lvl7pPr>
            <a:lvl8pPr marL="2666893" indent="0">
              <a:buNone/>
              <a:defRPr sz="833"/>
            </a:lvl8pPr>
            <a:lvl9pPr marL="3047878" indent="0">
              <a:buNone/>
              <a:defRPr sz="833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E2D88116-6620-3942-AA4A-B81ED28FD8A9}"/>
              </a:ext>
            </a:extLst>
          </p:cNvPr>
          <p:cNvSpPr>
            <a:spLocks noGrp="1"/>
          </p:cNvSpPr>
          <p:nvPr>
            <p:ph type="body" sz="half" idx="18"/>
          </p:nvPr>
        </p:nvSpPr>
        <p:spPr>
          <a:xfrm>
            <a:off x="9334500" y="3466733"/>
            <a:ext cx="2476500" cy="2858130"/>
          </a:xfrm>
        </p:spPr>
        <p:txBody>
          <a:bodyPr lIns="0" tIns="228600" rIns="0" bIns="0">
            <a:normAutofit/>
          </a:bodyPr>
          <a:lstStyle>
            <a:lvl1pPr marL="0" indent="0">
              <a:lnSpc>
                <a:spcPts val="1333"/>
              </a:lnSpc>
              <a:spcBef>
                <a:spcPts val="0"/>
              </a:spcBef>
              <a:spcAft>
                <a:spcPts val="1333"/>
              </a:spcAft>
              <a:buNone/>
              <a:defRPr sz="1000" b="0" i="0">
                <a:solidFill>
                  <a:srgbClr val="001141"/>
                </a:solidFill>
                <a:latin typeface="IBM Plex Sans Light" panose="020B0403050203000203" pitchFamily="34" charset="0"/>
              </a:defRPr>
            </a:lvl1pPr>
            <a:lvl2pPr marL="380985" indent="0">
              <a:buNone/>
              <a:defRPr sz="1167"/>
            </a:lvl2pPr>
            <a:lvl3pPr marL="761970" indent="0">
              <a:buNone/>
              <a:defRPr sz="1000"/>
            </a:lvl3pPr>
            <a:lvl4pPr marL="1142954" indent="0">
              <a:buNone/>
              <a:defRPr sz="833"/>
            </a:lvl4pPr>
            <a:lvl5pPr marL="1523939" indent="0">
              <a:buNone/>
              <a:defRPr sz="833"/>
            </a:lvl5pPr>
            <a:lvl6pPr marL="1904924" indent="0">
              <a:buNone/>
              <a:defRPr sz="833"/>
            </a:lvl6pPr>
            <a:lvl7pPr marL="2285909" indent="0">
              <a:buNone/>
              <a:defRPr sz="833"/>
            </a:lvl7pPr>
            <a:lvl8pPr marL="2666893" indent="0">
              <a:buNone/>
              <a:defRPr sz="833"/>
            </a:lvl8pPr>
            <a:lvl9pPr marL="3047878" indent="0">
              <a:buNone/>
              <a:defRPr sz="833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71697289-D788-B746-BDC6-5B4EE586364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30001" y="6575790"/>
            <a:ext cx="384369" cy="155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46964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37396C2-53D6-F4BA-D130-8B5A64EA89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3BE5968A-0ED6-BF5B-6B6D-004C32AC95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590923B-F4EF-A019-AE6F-1D637D72EA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86ADD-AA54-4486-84E8-551FCC84BF1E}" type="datetimeFigureOut">
              <a:rPr lang="zh-TW" altLang="en-US" smtClean="0"/>
              <a:t>2024/10/13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92CEC49-1E16-5A18-E4CB-F13F594201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6C0B07A-4070-9FF5-6C7B-62EAF4EA8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860EFF-30D6-44E6-8F3E-FB4F1942CDB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9913895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, 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5294B2E-D14F-AA48-8098-37C0747481A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6968" y="610"/>
            <a:ext cx="12178064" cy="6856780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pic>
        <p:nvPicPr>
          <p:cNvPr id="10" name="Picture">
            <a:extLst>
              <a:ext uri="{FF2B5EF4-FFF2-40B4-BE49-F238E27FC236}">
                <a16:creationId xmlns:a16="http://schemas.microsoft.com/office/drawing/2014/main" id="{AF27D010-9F2C-E24B-9425-1712E900993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1191752" y="6273671"/>
            <a:ext cx="695449" cy="277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6857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, 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5294B2E-D14F-AA48-8098-37C0747481A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6970" y="609"/>
            <a:ext cx="12178061" cy="6856779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pic>
        <p:nvPicPr>
          <p:cNvPr id="9" name="Picture">
            <a:extLst>
              <a:ext uri="{FF2B5EF4-FFF2-40B4-BE49-F238E27FC236}">
                <a16:creationId xmlns:a16="http://schemas.microsoft.com/office/drawing/2014/main" id="{2F8C8987-724F-6B47-A6B9-8E11DF00B81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1191752" y="6273671"/>
            <a:ext cx="695449" cy="277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11984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(gray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701800"/>
          </a:xfrm>
          <a:solidFill>
            <a:schemeClr val="tx2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6" name="Picture Placeholder"/>
          <p:cNvSpPr>
            <a:spLocks noGrp="1"/>
          </p:cNvSpPr>
          <p:nvPr>
            <p:ph type="pic" sz="quarter" idx="12"/>
          </p:nvPr>
        </p:nvSpPr>
        <p:spPr>
          <a:xfrm>
            <a:off x="0" y="1701800"/>
            <a:ext cx="12192000" cy="5156200"/>
          </a:xfrm>
        </p:spPr>
        <p:txBody>
          <a:bodyPr lIns="91440" tIns="91440" rIns="91440" bIns="9144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854989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Layou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ight Triangle 3"/>
          <p:cNvSpPr/>
          <p:nvPr userDrawn="1"/>
        </p:nvSpPr>
        <p:spPr>
          <a:xfrm>
            <a:off x="0" y="0"/>
            <a:ext cx="2063552" cy="68580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20" tIns="60960" rIns="121920" bIns="60960" rtlCol="0" anchor="ctr"/>
          <a:lstStyle/>
          <a:p>
            <a:pPr algn="ctr"/>
            <a:endParaRPr lang="ko-KR" altLang="en-US" sz="1800"/>
          </a:p>
        </p:txBody>
      </p:sp>
      <p:sp>
        <p:nvSpPr>
          <p:cNvPr id="4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64638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33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5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932723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33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7" name="Right Triangle 4"/>
          <p:cNvSpPr/>
          <p:nvPr userDrawn="1"/>
        </p:nvSpPr>
        <p:spPr>
          <a:xfrm rot="10800000">
            <a:off x="11351168" y="0"/>
            <a:ext cx="836288" cy="2660915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20" tIns="60960" rIns="121920" bIns="60960" rtlCol="0" anchor="ctr"/>
          <a:lstStyle/>
          <a:p>
            <a:pPr algn="ctr"/>
            <a:endParaRPr lang="ko-KR" altLang="en-US" sz="1800"/>
          </a:p>
        </p:txBody>
      </p:sp>
      <p:pic>
        <p:nvPicPr>
          <p:cNvPr id="8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164" y="5516879"/>
            <a:ext cx="2298236" cy="928038"/>
          </a:xfrm>
          <a:prstGeom prst="rect">
            <a:avLst/>
          </a:prstGeom>
        </p:spPr>
      </p:pic>
      <p:sp>
        <p:nvSpPr>
          <p:cNvPr id="2" name="文字方塊 1"/>
          <p:cNvSpPr txBox="1"/>
          <p:nvPr userDrawn="1"/>
        </p:nvSpPr>
        <p:spPr>
          <a:xfrm>
            <a:off x="8305800" y="6324600"/>
            <a:ext cx="2019300" cy="304800"/>
          </a:xfrm>
          <a:prstGeom prst="rect">
            <a:avLst/>
          </a:prstGeom>
        </p:spPr>
        <p:txBody>
          <a:bodyPr wrap="square" lIns="76200" tIns="38100" rIns="76200" bIns="38100" rtlCol="0">
            <a:noAutofit/>
          </a:bodyPr>
          <a:lstStyle/>
          <a:p>
            <a:pPr>
              <a:lnSpc>
                <a:spcPct val="105000"/>
              </a:lnSpc>
              <a:spcBef>
                <a:spcPts val="833"/>
              </a:spcBef>
            </a:pPr>
            <a:r>
              <a:rPr lang="en-US" altLang="zh-TW" sz="1667" dirty="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rPr>
              <a:t>August 29, 2024</a:t>
            </a:r>
            <a:endParaRPr lang="zh-TW" altLang="en-US" sz="1667" dirty="0" err="1">
              <a:solidFill>
                <a:schemeClr val="tx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3" name="文字方塊 2"/>
          <p:cNvSpPr txBox="1"/>
          <p:nvPr userDrawn="1"/>
        </p:nvSpPr>
        <p:spPr>
          <a:xfrm>
            <a:off x="11010900" y="6322150"/>
            <a:ext cx="495300" cy="245533"/>
          </a:xfrm>
          <a:prstGeom prst="rect">
            <a:avLst/>
          </a:prstGeom>
        </p:spPr>
        <p:txBody>
          <a:bodyPr wrap="square" lIns="76200" tIns="38100" rIns="76200" bIns="38100" rtlCol="0">
            <a:noAutofit/>
          </a:bodyPr>
          <a:lstStyle/>
          <a:p>
            <a:pPr>
              <a:lnSpc>
                <a:spcPct val="105000"/>
              </a:lnSpc>
              <a:spcBef>
                <a:spcPts val="833"/>
              </a:spcBef>
            </a:pPr>
            <a:fld id="{75127BDC-4723-4A11-A2C0-77475E00A5F9}" type="slidenum">
              <a:rPr lang="zh-TW" altLang="en-US" sz="1667" smtClean="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rPr>
              <a:pPr>
                <a:lnSpc>
                  <a:spcPct val="105000"/>
                </a:lnSpc>
                <a:spcBef>
                  <a:spcPts val="833"/>
                </a:spcBef>
              </a:pPr>
              <a:t>‹#›</a:t>
            </a:fld>
            <a:endParaRPr lang="zh-TW" altLang="en-US" sz="1667" dirty="0" err="1">
              <a:solidFill>
                <a:schemeClr val="tx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607910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 (blue60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30929" y="3083848"/>
            <a:ext cx="1730142" cy="690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37321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 (blac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30929" y="3083846"/>
            <a:ext cx="1730142" cy="690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1314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81000" y="381000"/>
            <a:ext cx="5522976" cy="1072896"/>
          </a:xfrm>
        </p:spPr>
        <p:txBody>
          <a:bodyPr/>
          <a:lstStyle>
            <a:lvl1pPr>
              <a:defRPr sz="2667">
                <a:solidFill>
                  <a:schemeClr val="tx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81000" y="1714500"/>
            <a:ext cx="2476500" cy="457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238500" y="1714500"/>
            <a:ext cx="2665476" cy="457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286499" y="1714500"/>
            <a:ext cx="2665476" cy="457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9334500" y="1714500"/>
            <a:ext cx="2476500" cy="457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01680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, text (spli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81000" y="381000"/>
            <a:ext cx="5334000" cy="5715000"/>
          </a:xfrm>
        </p:spPr>
        <p:txBody>
          <a:bodyPr/>
          <a:lstStyle>
            <a:lvl1pPr>
              <a:defRPr sz="2667">
                <a:solidFill>
                  <a:schemeClr val="tx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7" name="Black rectangle">
            <a:extLst>
              <a:ext uri="{FF2B5EF4-FFF2-40B4-BE49-F238E27FC236}">
                <a16:creationId xmlns:a16="http://schemas.microsoft.com/office/drawing/2014/main" id="{612CE115-19C6-174D-97D1-85AD78D8B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2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b="0" i="0" dirty="0">
              <a:solidFill>
                <a:schemeClr val="tx1"/>
              </a:solidFill>
              <a:latin typeface="IBM Plex Sans Light" panose="020B0503050203000203" pitchFamily="34" charset="0"/>
              <a:cs typeface="IBM Plex Sans Light"/>
            </a:endParaRP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477000" y="381000"/>
            <a:ext cx="5334000" cy="5726176"/>
          </a:xfrm>
        </p:spPr>
        <p:txBody>
          <a:bodyPr/>
          <a:lstStyle>
            <a:lvl1pPr>
              <a:buClr>
                <a:srgbClr val="001141"/>
              </a:buClr>
              <a:defRPr>
                <a:solidFill>
                  <a:schemeClr val="tx1"/>
                </a:solidFill>
              </a:defRPr>
            </a:lvl1pPr>
            <a:lvl2pPr>
              <a:buClr>
                <a:srgbClr val="001141"/>
              </a:buClr>
              <a:defRPr>
                <a:solidFill>
                  <a:schemeClr val="tx1"/>
                </a:solidFill>
              </a:defRPr>
            </a:lvl2pPr>
            <a:lvl3pPr>
              <a:buClr>
                <a:srgbClr val="001141"/>
              </a:buClr>
              <a:defRPr>
                <a:solidFill>
                  <a:schemeClr val="tx1"/>
                </a:solidFill>
              </a:defRPr>
            </a:lvl3pPr>
            <a:lvl4pPr>
              <a:buClr>
                <a:srgbClr val="001141"/>
              </a:buClr>
              <a:defRPr>
                <a:solidFill>
                  <a:schemeClr val="tx1"/>
                </a:solidFill>
              </a:defRPr>
            </a:lvl4pPr>
            <a:lvl5pPr>
              <a:buClr>
                <a:srgbClr val="00114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5ED6DDD-2BDE-8747-B419-0B4E6D41E04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30001" y="6575790"/>
            <a:ext cx="384369" cy="155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1674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, text (split backgroun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81000" y="381000"/>
            <a:ext cx="5334000" cy="5715000"/>
          </a:xfrm>
        </p:spPr>
        <p:txBody>
          <a:bodyPr/>
          <a:lstStyle>
            <a:lvl1pPr>
              <a:defRPr sz="2667">
                <a:solidFill>
                  <a:schemeClr val="tx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7" name="Black rectangle">
            <a:extLst>
              <a:ext uri="{FF2B5EF4-FFF2-40B4-BE49-F238E27FC236}">
                <a16:creationId xmlns:a16="http://schemas.microsoft.com/office/drawing/2014/main" id="{612CE115-19C6-174D-97D1-85AD78D8B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accent6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b="0" i="0" dirty="0">
              <a:solidFill>
                <a:schemeClr val="tx1"/>
              </a:solidFill>
              <a:latin typeface="IBM Plex Sans Light" panose="020B0503050203000203" pitchFamily="34" charset="0"/>
              <a:cs typeface="IBM Plex Sans Light"/>
            </a:endParaRP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477000" y="381000"/>
            <a:ext cx="5334000" cy="5726176"/>
          </a:xfrm>
        </p:spPr>
        <p:txBody>
          <a:bodyPr/>
          <a:lstStyle>
            <a:lvl1pPr>
              <a:buClr>
                <a:srgbClr val="001141"/>
              </a:buClr>
              <a:defRPr>
                <a:solidFill>
                  <a:schemeClr val="tx1"/>
                </a:solidFill>
              </a:defRPr>
            </a:lvl1pPr>
            <a:lvl2pPr>
              <a:buClr>
                <a:srgbClr val="001141"/>
              </a:buClr>
              <a:defRPr>
                <a:solidFill>
                  <a:schemeClr val="tx1"/>
                </a:solidFill>
              </a:defRPr>
            </a:lvl2pPr>
            <a:lvl3pPr>
              <a:buClr>
                <a:srgbClr val="001141"/>
              </a:buClr>
              <a:defRPr>
                <a:solidFill>
                  <a:schemeClr val="tx1"/>
                </a:solidFill>
              </a:defRPr>
            </a:lvl3pPr>
            <a:lvl4pPr>
              <a:buClr>
                <a:srgbClr val="001141"/>
              </a:buClr>
              <a:defRPr>
                <a:solidFill>
                  <a:schemeClr val="tx1"/>
                </a:solidFill>
              </a:defRPr>
            </a:lvl4pPr>
            <a:lvl5pPr>
              <a:buClr>
                <a:srgbClr val="00114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F2805C5-8A37-D940-A85E-4E47EC5E6F9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30001" y="6575790"/>
            <a:ext cx="384369" cy="155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2211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81000" y="380999"/>
            <a:ext cx="5522976" cy="1219200"/>
          </a:xfrm>
        </p:spPr>
        <p:txBody>
          <a:bodyPr/>
          <a:lstStyle>
            <a:lvl1pPr>
              <a:defRPr sz="2667">
                <a:solidFill>
                  <a:schemeClr val="tx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68542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3-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48000" y="0"/>
            <a:ext cx="914400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25" b="0" i="0" dirty="0">
              <a:latin typeface="Arial Regular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1" y="1714500"/>
            <a:ext cx="2476500" cy="304800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1500"/>
              </a:spcBef>
              <a:defRPr sz="2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1001" y="152400"/>
            <a:ext cx="2476500" cy="685800"/>
          </a:xfrm>
        </p:spPr>
        <p:txBody>
          <a:bodyPr tIns="0" anchor="t">
            <a:noAutofit/>
          </a:bodyPr>
          <a:lstStyle>
            <a:lvl1pPr>
              <a:defRPr sz="1167">
                <a:solidFill>
                  <a:srgbClr val="0F62FE"/>
                </a:solidFill>
              </a:defRPr>
            </a:lvl1pPr>
            <a:lvl2pPr>
              <a:defRPr sz="1333">
                <a:solidFill>
                  <a:schemeClr val="accent1"/>
                </a:solidFill>
              </a:defRPr>
            </a:lvl2pPr>
            <a:lvl3pPr>
              <a:defRPr sz="1333">
                <a:solidFill>
                  <a:schemeClr val="accent1"/>
                </a:solidFill>
              </a:defRPr>
            </a:lvl3pPr>
            <a:lvl4pPr>
              <a:defRPr sz="1333">
                <a:solidFill>
                  <a:schemeClr val="accent1"/>
                </a:solidFill>
              </a:defRPr>
            </a:lvl4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0"/>
          </p:nvPr>
        </p:nvSpPr>
        <p:spPr>
          <a:xfrm>
            <a:off x="6286500" y="1714501"/>
            <a:ext cx="2819400" cy="4381500"/>
          </a:xfrm>
        </p:spPr>
        <p:txBody>
          <a:bodyPr tIns="0">
            <a:noAutofit/>
          </a:bodyPr>
          <a:lstStyle>
            <a:lvl1pPr>
              <a:defRPr sz="1500">
                <a:solidFill>
                  <a:schemeClr val="tx1"/>
                </a:solidFill>
              </a:defRPr>
            </a:lvl1pPr>
            <a:lvl2pPr marL="152394" indent="-152394">
              <a:lnSpc>
                <a:spcPct val="110000"/>
              </a:lnSpc>
              <a:spcBef>
                <a:spcPts val="1500"/>
              </a:spcBef>
              <a:defRPr sz="1500">
                <a:solidFill>
                  <a:schemeClr val="tx1"/>
                </a:solidFill>
              </a:defRPr>
            </a:lvl2pPr>
            <a:lvl3pPr marL="304788" indent="-152394">
              <a:spcBef>
                <a:spcPts val="0"/>
              </a:spcBef>
              <a:defRPr sz="1500">
                <a:solidFill>
                  <a:schemeClr val="tx1"/>
                </a:solidFill>
              </a:defRPr>
            </a:lvl3pPr>
            <a:lvl4pPr marL="457182" indent="-152394">
              <a:lnSpc>
                <a:spcPct val="110000"/>
              </a:lnSpc>
              <a:spcBef>
                <a:spcPts val="0"/>
              </a:spcBef>
              <a:defRPr sz="1500">
                <a:solidFill>
                  <a:schemeClr val="tx1"/>
                </a:solidFill>
              </a:defRPr>
            </a:lvl4pPr>
            <a:lvl5pPr marL="609576" indent="-152394">
              <a:lnSpc>
                <a:spcPct val="110000"/>
              </a:lnSpc>
              <a:spcBef>
                <a:spcPts val="0"/>
              </a:spcBef>
              <a:defRPr sz="1500">
                <a:solidFill>
                  <a:schemeClr val="tx1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2"/>
          </p:nvPr>
        </p:nvSpPr>
        <p:spPr>
          <a:xfrm>
            <a:off x="3238500" y="1714501"/>
            <a:ext cx="2819400" cy="4381500"/>
          </a:xfrm>
        </p:spPr>
        <p:txBody>
          <a:bodyPr tIns="0">
            <a:noAutofit/>
          </a:bodyPr>
          <a:lstStyle>
            <a:lvl1pPr>
              <a:defRPr sz="1500">
                <a:solidFill>
                  <a:schemeClr val="tx1"/>
                </a:solidFill>
              </a:defRPr>
            </a:lvl1pPr>
            <a:lvl2pPr marL="152394" indent="-152394">
              <a:lnSpc>
                <a:spcPct val="110000"/>
              </a:lnSpc>
              <a:spcBef>
                <a:spcPts val="1000"/>
              </a:spcBef>
              <a:defRPr sz="1500">
                <a:solidFill>
                  <a:schemeClr val="tx1"/>
                </a:solidFill>
              </a:defRPr>
            </a:lvl2pPr>
            <a:lvl3pPr marL="304788" indent="-152394">
              <a:lnSpc>
                <a:spcPct val="110000"/>
              </a:lnSpc>
              <a:spcBef>
                <a:spcPts val="0"/>
              </a:spcBef>
              <a:defRPr sz="1500">
                <a:solidFill>
                  <a:schemeClr val="tx1"/>
                </a:solidFill>
              </a:defRPr>
            </a:lvl3pPr>
            <a:lvl4pPr marL="457182" indent="-152394">
              <a:lnSpc>
                <a:spcPct val="110000"/>
              </a:lnSpc>
              <a:spcBef>
                <a:spcPts val="0"/>
              </a:spcBef>
              <a:defRPr sz="1500">
                <a:solidFill>
                  <a:schemeClr val="tx1"/>
                </a:solidFill>
              </a:defRPr>
            </a:lvl4pPr>
            <a:lvl5pPr marL="609576" indent="-152394">
              <a:lnSpc>
                <a:spcPct val="110000"/>
              </a:lnSpc>
              <a:spcBef>
                <a:spcPts val="0"/>
              </a:spcBef>
              <a:defRPr sz="1500">
                <a:solidFill>
                  <a:schemeClr val="tx1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3"/>
          </p:nvPr>
        </p:nvSpPr>
        <p:spPr>
          <a:xfrm>
            <a:off x="9334500" y="1714501"/>
            <a:ext cx="2667000" cy="4381500"/>
          </a:xfrm>
        </p:spPr>
        <p:txBody>
          <a:bodyPr tIns="0">
            <a:noAutofit/>
          </a:bodyPr>
          <a:lstStyle>
            <a:lvl1pPr>
              <a:defRPr sz="1500">
                <a:solidFill>
                  <a:schemeClr val="tx1"/>
                </a:solidFill>
              </a:defRPr>
            </a:lvl1pPr>
            <a:lvl2pPr marL="152394" indent="-152394">
              <a:lnSpc>
                <a:spcPct val="110000"/>
              </a:lnSpc>
              <a:spcBef>
                <a:spcPts val="1500"/>
              </a:spcBef>
              <a:defRPr sz="1500">
                <a:solidFill>
                  <a:schemeClr val="tx1"/>
                </a:solidFill>
              </a:defRPr>
            </a:lvl2pPr>
            <a:lvl3pPr marL="304788" indent="-152394">
              <a:lnSpc>
                <a:spcPct val="110000"/>
              </a:lnSpc>
              <a:spcBef>
                <a:spcPts val="0"/>
              </a:spcBef>
              <a:defRPr sz="1500">
                <a:solidFill>
                  <a:schemeClr val="tx1"/>
                </a:solidFill>
              </a:defRPr>
            </a:lvl3pPr>
            <a:lvl4pPr marL="457182" indent="-152394">
              <a:lnSpc>
                <a:spcPct val="110000"/>
              </a:lnSpc>
              <a:spcBef>
                <a:spcPts val="0"/>
              </a:spcBef>
              <a:defRPr sz="1500">
                <a:solidFill>
                  <a:schemeClr val="tx1"/>
                </a:solidFill>
              </a:defRPr>
            </a:lvl4pPr>
            <a:lvl5pPr marL="609576" indent="-152394">
              <a:lnSpc>
                <a:spcPct val="110000"/>
              </a:lnSpc>
              <a:spcBef>
                <a:spcPts val="0"/>
              </a:spcBef>
              <a:defRPr sz="1500">
                <a:solidFill>
                  <a:schemeClr val="tx1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422A631-FDC6-164A-A0C6-71DA01D885D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30001" y="6575790"/>
            <a:ext cx="384369" cy="155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3042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. White Background-Title_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23CDDBEA-8282-A349-A313-A9A985A93D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1000" y="903824"/>
            <a:ext cx="4038865" cy="877094"/>
          </a:xfrm>
        </p:spPr>
        <p:txBody>
          <a:bodyPr lIns="0" tIns="0" rIns="0" bIns="0" anchor="t" anchorCtr="0">
            <a:noAutofit/>
          </a:bodyPr>
          <a:lstStyle>
            <a:lvl1pPr algn="l">
              <a:lnSpc>
                <a:spcPct val="100000"/>
              </a:lnSpc>
              <a:spcAft>
                <a:spcPts val="2833"/>
              </a:spcAft>
              <a:defRPr sz="2667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18920C27-14DB-5043-9FA6-FAD8D4F22C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1000" y="2199408"/>
            <a:ext cx="4038865" cy="3325093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667"/>
              </a:spcAft>
              <a:buNone/>
              <a:defRPr sz="1333" b="0" i="0">
                <a:latin typeface="IBM Plex Sans Light" panose="020B0403050203000203" pitchFamily="34" charset="0"/>
              </a:defRPr>
            </a:lvl1pPr>
            <a:lvl2pPr marL="380985" indent="0" algn="ctr">
              <a:buNone/>
              <a:defRPr sz="1667"/>
            </a:lvl2pPr>
            <a:lvl3pPr marL="761970" indent="0" algn="ctr">
              <a:buNone/>
              <a:defRPr sz="1500"/>
            </a:lvl3pPr>
            <a:lvl4pPr marL="1142954" indent="0" algn="ctr">
              <a:buNone/>
              <a:defRPr sz="1333"/>
            </a:lvl4pPr>
            <a:lvl5pPr marL="1523939" indent="0" algn="ctr">
              <a:buNone/>
              <a:defRPr sz="1333"/>
            </a:lvl5pPr>
            <a:lvl6pPr marL="1904924" indent="0" algn="ctr">
              <a:buNone/>
              <a:defRPr sz="1333"/>
            </a:lvl6pPr>
            <a:lvl7pPr marL="2285909" indent="0" algn="ctr">
              <a:buNone/>
              <a:defRPr sz="1333"/>
            </a:lvl7pPr>
            <a:lvl8pPr marL="2666893" indent="0" algn="ctr">
              <a:buNone/>
              <a:defRPr sz="1333"/>
            </a:lvl8pPr>
            <a:lvl9pPr marL="3047878" indent="0" algn="ctr">
              <a:buNone/>
              <a:defRPr sz="1333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469D03E8-341A-684F-A2FA-202EB65194D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1000" y="381000"/>
            <a:ext cx="5524500" cy="190500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167"/>
              </a:spcAft>
              <a:buNone/>
              <a:defRPr sz="1000" b="0" i="0">
                <a:solidFill>
                  <a:srgbClr val="001141"/>
                </a:solidFill>
                <a:latin typeface="IBM Plex Sans Medium" panose="020B0503050203000203" pitchFamily="34" charset="0"/>
              </a:defRPr>
            </a:lvl1pPr>
            <a:lvl2pPr>
              <a:defRPr sz="667" b="0" i="0">
                <a:latin typeface="IBM Plex Sans Medium" panose="020B0503050203000203" pitchFamily="34" charset="0"/>
              </a:defRPr>
            </a:lvl2pPr>
            <a:lvl3pPr>
              <a:defRPr sz="667" b="0" i="0">
                <a:latin typeface="IBM Plex Sans Medium" panose="020B0503050203000203" pitchFamily="34" charset="0"/>
              </a:defRPr>
            </a:lvl3pPr>
            <a:lvl4pPr>
              <a:defRPr sz="667" b="0" i="0">
                <a:latin typeface="IBM Plex Sans Medium" panose="020B0503050203000203" pitchFamily="34" charset="0"/>
              </a:defRPr>
            </a:lvl4pPr>
            <a:lvl5pPr>
              <a:defRPr sz="667" b="0" i="0">
                <a:latin typeface="IBM Plex Sans Medium" panose="020B0503050203000203" pitchFamily="34" charset="0"/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D3808D1-5B0C-FB4B-B4B0-C3FEB3758511}"/>
              </a:ext>
            </a:extLst>
          </p:cNvPr>
          <p:cNvGrpSpPr/>
          <p:nvPr/>
        </p:nvGrpSpPr>
        <p:grpSpPr>
          <a:xfrm>
            <a:off x="-205742" y="-190499"/>
            <a:ext cx="12588243" cy="7209772"/>
            <a:chOff x="-109730" y="-110489"/>
            <a:chExt cx="9352896" cy="5351811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F60E1ADA-2BDA-9D40-9A6C-DC88F8F1C790}"/>
                </a:ext>
              </a:extLst>
            </p:cNvPr>
            <p:cNvGrpSpPr/>
            <p:nvPr userDrawn="1"/>
          </p:nvGrpSpPr>
          <p:grpSpPr>
            <a:xfrm>
              <a:off x="326211" y="-110489"/>
              <a:ext cx="8492338" cy="119718"/>
              <a:chOff x="326211" y="-152399"/>
              <a:chExt cx="8492338" cy="199534"/>
            </a:xfrm>
          </p:grpSpPr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E0E49D21-1A52-6141-A9DD-60A91A462D9C}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50011" y="-29065"/>
                <a:ext cx="152400" cy="0"/>
              </a:xfrm>
              <a:prstGeom prst="line">
                <a:avLst/>
              </a:prstGeom>
              <a:ln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1A3C2B2C-D760-DF4C-9987-7634BD965B16}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090018" y="-76199"/>
                <a:ext cx="152400" cy="0"/>
              </a:xfrm>
              <a:prstGeom prst="line">
                <a:avLst/>
              </a:prstGeom>
              <a:ln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101BB4B0-65F1-EA43-8B7E-81ADC01D6F5C}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31557" y="-76199"/>
                <a:ext cx="152400" cy="0"/>
              </a:xfrm>
              <a:prstGeom prst="line">
                <a:avLst/>
              </a:prstGeom>
              <a:ln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D43A7F40-8B71-C84E-B1FA-1DE0333EE8F2}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373096" y="-76199"/>
                <a:ext cx="152400" cy="0"/>
              </a:xfrm>
              <a:prstGeom prst="line">
                <a:avLst/>
              </a:prstGeom>
              <a:ln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56B31A49-931E-754D-BC5F-CA05F7149D32}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354641" y="-40055"/>
                <a:ext cx="152400" cy="0"/>
              </a:xfrm>
              <a:prstGeom prst="line">
                <a:avLst/>
              </a:prstGeom>
              <a:ln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72580F9B-DC53-6449-B303-C9D49E0EF06E}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6180" y="-40055"/>
                <a:ext cx="152400" cy="0"/>
              </a:xfrm>
              <a:prstGeom prst="line">
                <a:avLst/>
              </a:prstGeom>
              <a:ln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BF141D2D-4EA9-204E-9CAD-136115D5DB69}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637719" y="-40055"/>
                <a:ext cx="152400" cy="0"/>
              </a:xfrm>
              <a:prstGeom prst="line">
                <a:avLst/>
              </a:prstGeom>
              <a:ln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47934C0F-B55B-D248-A00F-CD38E23E47BE}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619265" y="-40055"/>
                <a:ext cx="152400" cy="0"/>
              </a:xfrm>
              <a:prstGeom prst="line">
                <a:avLst/>
              </a:prstGeom>
              <a:ln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77B6B5DE-60F2-4947-968B-5D57C18B9113}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60804" y="-40055"/>
                <a:ext cx="152400" cy="0"/>
              </a:xfrm>
              <a:prstGeom prst="line">
                <a:avLst/>
              </a:prstGeom>
              <a:ln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CCADF15F-081E-804E-B998-ECA2207B0D0F}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902342" y="-40055"/>
                <a:ext cx="152400" cy="0"/>
              </a:xfrm>
              <a:prstGeom prst="line">
                <a:avLst/>
              </a:prstGeom>
              <a:ln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66A1A5D6-DC92-3D40-BACC-214350970932}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742349" y="-29065"/>
                <a:ext cx="152399" cy="0"/>
              </a:xfrm>
              <a:prstGeom prst="line">
                <a:avLst/>
              </a:prstGeom>
              <a:ln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04D9DC5D-77FB-F440-B5DB-A2DA329BB657}"/>
                </a:ext>
              </a:extLst>
            </p:cNvPr>
            <p:cNvGrpSpPr/>
            <p:nvPr userDrawn="1"/>
          </p:nvGrpSpPr>
          <p:grpSpPr>
            <a:xfrm>
              <a:off x="326211" y="5143289"/>
              <a:ext cx="8492338" cy="98033"/>
              <a:chOff x="326211" y="5111418"/>
              <a:chExt cx="8492338" cy="163389"/>
            </a:xfrm>
          </p:grpSpPr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43923083-04B5-664A-91EC-BDE595145E1F}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50011" y="5187632"/>
                <a:ext cx="152400" cy="0"/>
              </a:xfrm>
              <a:prstGeom prst="line">
                <a:avLst/>
              </a:prstGeom>
              <a:ln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AB56F0E2-D159-1344-AED0-C205E8612862}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090017" y="5198607"/>
                <a:ext cx="152400" cy="0"/>
              </a:xfrm>
              <a:prstGeom prst="line">
                <a:avLst/>
              </a:prstGeom>
              <a:ln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55BBF07F-6759-454F-A91D-B102B8AC1919}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31556" y="5198607"/>
                <a:ext cx="152400" cy="0"/>
              </a:xfrm>
              <a:prstGeom prst="line">
                <a:avLst/>
              </a:prstGeom>
              <a:ln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E06CDBD1-5104-2345-A227-AD9F587B64BF}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373095" y="5198607"/>
                <a:ext cx="152400" cy="0"/>
              </a:xfrm>
              <a:prstGeom prst="line">
                <a:avLst/>
              </a:prstGeom>
              <a:ln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98EE3F69-0BBE-BD4F-9AD0-1CB352E1AD4A}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354641" y="5198607"/>
                <a:ext cx="152400" cy="0"/>
              </a:xfrm>
              <a:prstGeom prst="line">
                <a:avLst/>
              </a:prstGeom>
              <a:ln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7C98A40D-08C2-CE4C-84EC-F44645F73233}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6180" y="5198607"/>
                <a:ext cx="152400" cy="0"/>
              </a:xfrm>
              <a:prstGeom prst="line">
                <a:avLst/>
              </a:prstGeom>
              <a:ln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5F2C4334-325C-F648-85C6-42EA35A5D422}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637719" y="5198607"/>
                <a:ext cx="152400" cy="0"/>
              </a:xfrm>
              <a:prstGeom prst="line">
                <a:avLst/>
              </a:prstGeom>
              <a:ln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9DCB3919-C6D8-7841-8668-4FC65B2B152F}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619264" y="5198607"/>
                <a:ext cx="152400" cy="0"/>
              </a:xfrm>
              <a:prstGeom prst="line">
                <a:avLst/>
              </a:prstGeom>
              <a:ln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4A95870D-535C-3845-B53B-3A776CA153C0}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60803" y="5198607"/>
                <a:ext cx="152400" cy="0"/>
              </a:xfrm>
              <a:prstGeom prst="line">
                <a:avLst/>
              </a:prstGeom>
              <a:ln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E89ED024-07E4-8043-81FE-ED2CF733D6FE}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902342" y="5198607"/>
                <a:ext cx="152400" cy="0"/>
              </a:xfrm>
              <a:prstGeom prst="line">
                <a:avLst/>
              </a:prstGeom>
              <a:ln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6C26E068-11CF-5A4C-9076-192CCF5D7635}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742348" y="5187619"/>
                <a:ext cx="152402" cy="0"/>
              </a:xfrm>
              <a:prstGeom prst="line">
                <a:avLst/>
              </a:prstGeom>
              <a:ln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BBB5C23F-A661-304E-8011-DD021448031E}"/>
                </a:ext>
              </a:extLst>
            </p:cNvPr>
            <p:cNvGrpSpPr/>
            <p:nvPr userDrawn="1"/>
          </p:nvGrpSpPr>
          <p:grpSpPr>
            <a:xfrm>
              <a:off x="-109730" y="313734"/>
              <a:ext cx="124556" cy="4525058"/>
              <a:chOff x="-109730" y="313734"/>
              <a:chExt cx="124556" cy="4525058"/>
            </a:xfrm>
          </p:grpSpPr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0C7ABC2B-4A6F-B94C-8519-4112F75E043D}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303590"/>
                <a:ext cx="91440" cy="0"/>
              </a:xfrm>
              <a:prstGeom prst="line">
                <a:avLst/>
              </a:prstGeom>
              <a:ln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C7B0C4DF-FB88-3E41-A423-6B9060FFFC04}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76262"/>
                <a:ext cx="91440" cy="0"/>
              </a:xfrm>
              <a:prstGeom prst="line">
                <a:avLst/>
              </a:prstGeom>
              <a:ln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0F21C9AE-BA75-4B42-8ABF-6D9511D56DA5}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F93FD6DA-8879-FB44-9DA8-FB462D50A869}"/>
                  </a:ext>
                </a:extLst>
              </p:cNvPr>
              <p:cNvCxnSpPr/>
              <p:nvPr userDrawn="1"/>
            </p:nvCxnSpPr>
            <p:spPr bwMode="auto">
              <a:xfrm flipH="1">
                <a:off x="-98406" y="313734"/>
                <a:ext cx="91440" cy="0"/>
              </a:xfrm>
              <a:prstGeom prst="line">
                <a:avLst/>
              </a:prstGeom>
              <a:ln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98549E76-8743-074C-8EC8-6E60CA66AF1C}"/>
                  </a:ext>
                </a:extLst>
              </p:cNvPr>
              <p:cNvCxnSpPr/>
              <p:nvPr userDrawn="1"/>
            </p:nvCxnSpPr>
            <p:spPr bwMode="auto">
              <a:xfrm flipH="1">
                <a:off x="-76614" y="4838792"/>
                <a:ext cx="91440" cy="0"/>
              </a:xfrm>
              <a:prstGeom prst="line">
                <a:avLst/>
              </a:prstGeom>
              <a:ln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44498DC8-B4AA-1145-94DF-30D6EA792B67}"/>
                </a:ext>
              </a:extLst>
            </p:cNvPr>
            <p:cNvGrpSpPr/>
            <p:nvPr userDrawn="1"/>
          </p:nvGrpSpPr>
          <p:grpSpPr>
            <a:xfrm>
              <a:off x="9123418" y="313734"/>
              <a:ext cx="119748" cy="4525057"/>
              <a:chOff x="-149362" y="307384"/>
              <a:chExt cx="119748" cy="4525057"/>
            </a:xfrm>
          </p:grpSpPr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CAD88016-E1AB-3E4A-A193-B0EE59ABA177}"/>
                  </a:ext>
                </a:extLst>
              </p:cNvPr>
              <p:cNvCxnSpPr/>
              <p:nvPr userDrawn="1"/>
            </p:nvCxnSpPr>
            <p:spPr bwMode="auto">
              <a:xfrm flipH="1">
                <a:off x="-142845" y="1297240"/>
                <a:ext cx="91440" cy="0"/>
              </a:xfrm>
              <a:prstGeom prst="line">
                <a:avLst/>
              </a:prstGeom>
              <a:ln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A34A47F0-153C-F044-8B57-897D51D0F3AF}"/>
                  </a:ext>
                </a:extLst>
              </p:cNvPr>
              <p:cNvCxnSpPr/>
              <p:nvPr userDrawn="1"/>
            </p:nvCxnSpPr>
            <p:spPr bwMode="auto">
              <a:xfrm flipH="1">
                <a:off x="-142845" y="2569913"/>
                <a:ext cx="91440" cy="0"/>
              </a:xfrm>
              <a:prstGeom prst="line">
                <a:avLst/>
              </a:prstGeom>
              <a:ln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5BEF783C-A4C5-464B-B070-CB463F346A63}"/>
                  </a:ext>
                </a:extLst>
              </p:cNvPr>
              <p:cNvCxnSpPr/>
              <p:nvPr userDrawn="1"/>
            </p:nvCxnSpPr>
            <p:spPr bwMode="auto">
              <a:xfrm flipH="1">
                <a:off x="-142845" y="3843274"/>
                <a:ext cx="91440" cy="0"/>
              </a:xfrm>
              <a:prstGeom prst="line">
                <a:avLst/>
              </a:prstGeom>
              <a:ln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A16682FB-1EAE-BF4A-90A7-F03FCDEB53CD}"/>
                  </a:ext>
                </a:extLst>
              </p:cNvPr>
              <p:cNvCxnSpPr/>
              <p:nvPr userDrawn="1"/>
            </p:nvCxnSpPr>
            <p:spPr bwMode="auto">
              <a:xfrm flipH="1">
                <a:off x="-149362" y="307384"/>
                <a:ext cx="91440" cy="0"/>
              </a:xfrm>
              <a:prstGeom prst="line">
                <a:avLst/>
              </a:prstGeom>
              <a:ln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5CED665C-B02F-8448-B30E-668DB8D2C953}"/>
                  </a:ext>
                </a:extLst>
              </p:cNvPr>
              <p:cNvCxnSpPr/>
              <p:nvPr userDrawn="1"/>
            </p:nvCxnSpPr>
            <p:spPr bwMode="auto">
              <a:xfrm flipH="1">
                <a:off x="-121054" y="4832441"/>
                <a:ext cx="91440" cy="0"/>
              </a:xfrm>
              <a:prstGeom prst="line">
                <a:avLst/>
              </a:prstGeom>
              <a:ln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8678437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92">
          <p15:clr>
            <a:srgbClr val="FBAE40"/>
          </p15:clr>
        </p15:guide>
        <p15:guide id="2" orient="horz" pos="672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. Divider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A7118BE-EDEE-1C4C-95E1-9F042430A7BB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E5F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C52A26D-7A26-E44D-ACFF-BBB6A9974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875771"/>
            <a:ext cx="4038865" cy="4877594"/>
          </a:xfrm>
        </p:spPr>
        <p:txBody>
          <a:bodyPr lIns="0" tIns="0" rIns="0" bIns="0" anchor="t" anchorCtr="0">
            <a:noAutofit/>
          </a:bodyPr>
          <a:lstStyle>
            <a:lvl1pPr>
              <a:lnSpc>
                <a:spcPct val="100000"/>
              </a:lnSpc>
              <a:spcAft>
                <a:spcPts val="6000"/>
              </a:spcAft>
              <a:defRPr sz="5333" b="0" i="0">
                <a:solidFill>
                  <a:srgbClr val="0F62FE"/>
                </a:solidFill>
                <a:latin typeface="IBM Plex Sans ExtraLight" panose="020B0303050203000203" pitchFamily="34" charset="0"/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C7E62F4B-AD46-B54A-969A-335720FBDE8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1000" y="381000"/>
            <a:ext cx="5524500" cy="190500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167"/>
              </a:spcAft>
              <a:buNone/>
              <a:defRPr sz="833" b="0" i="0">
                <a:solidFill>
                  <a:srgbClr val="001141"/>
                </a:solidFill>
                <a:latin typeface="IBM Plex Sans Medium" panose="020B0503050203000203" pitchFamily="34" charset="0"/>
              </a:defRPr>
            </a:lvl1pPr>
            <a:lvl2pPr>
              <a:defRPr sz="667" b="0" i="0">
                <a:latin typeface="IBM Plex Sans Medium" panose="020B0503050203000203" pitchFamily="34" charset="0"/>
              </a:defRPr>
            </a:lvl2pPr>
            <a:lvl3pPr>
              <a:defRPr sz="667" b="0" i="0">
                <a:latin typeface="IBM Plex Sans Medium" panose="020B0503050203000203" pitchFamily="34" charset="0"/>
              </a:defRPr>
            </a:lvl3pPr>
            <a:lvl4pPr>
              <a:defRPr sz="667" b="0" i="0">
                <a:latin typeface="IBM Plex Sans Medium" panose="020B0503050203000203" pitchFamily="34" charset="0"/>
              </a:defRPr>
            </a:lvl4pPr>
            <a:lvl5pPr>
              <a:defRPr sz="667" b="0" i="0">
                <a:latin typeface="IBM Plex Sans Medium" panose="020B0503050203000203" pitchFamily="34" charset="0"/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59F9782-4CB3-5E49-A169-EADD93729521}"/>
              </a:ext>
            </a:extLst>
          </p:cNvPr>
          <p:cNvGrpSpPr/>
          <p:nvPr/>
        </p:nvGrpSpPr>
        <p:grpSpPr>
          <a:xfrm>
            <a:off x="661512" y="6609394"/>
            <a:ext cx="2489725" cy="183809"/>
            <a:chOff x="914400" y="7899655"/>
            <a:chExt cx="2987670" cy="220571"/>
          </a:xfrm>
        </p:grpSpPr>
        <p:sp>
          <p:nvSpPr>
            <p:cNvPr id="12" name="Footer Placeholder 3">
              <a:extLst>
                <a:ext uri="{FF2B5EF4-FFF2-40B4-BE49-F238E27FC236}">
                  <a16:creationId xmlns:a16="http://schemas.microsoft.com/office/drawing/2014/main" id="{15717F7F-FFC1-FC44-8F5B-F68061A90481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914400" y="7900416"/>
              <a:ext cx="2284416" cy="219051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685800" rtl="0" eaLnBrk="1" latinLnBrk="0" hangingPunct="1">
                <a:defRPr sz="500" kern="1200">
                  <a:solidFill>
                    <a:schemeClr val="bg2">
                      <a:alpha val="60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Aft>
                  <a:spcPts val="1000"/>
                </a:spcAft>
              </a:pPr>
              <a:r>
                <a:rPr lang="en-US" sz="666" b="0" i="0" dirty="0">
                  <a:solidFill>
                    <a:srgbClr val="001141"/>
                  </a:solidFill>
                  <a:latin typeface="IBM Plex Sans" charset="0"/>
                  <a:ea typeface="IBM Plex Sans" charset="0"/>
                  <a:cs typeface="IBM Plex Sans" charset="0"/>
                </a:rPr>
                <a:t>©</a:t>
              </a:r>
              <a:r>
                <a:rPr lang="en-US" sz="333" b="0" i="0" dirty="0">
                  <a:solidFill>
                    <a:srgbClr val="001141"/>
                  </a:solidFill>
                  <a:latin typeface="IBM Plex Sans" charset="0"/>
                  <a:ea typeface="IBM Plex Sans" charset="0"/>
                  <a:cs typeface="IBM Plex Sans" charset="0"/>
                </a:rPr>
                <a:t> </a:t>
              </a:r>
              <a:r>
                <a:rPr lang="en-US" sz="666" b="0" i="0" dirty="0">
                  <a:solidFill>
                    <a:srgbClr val="001141"/>
                  </a:solidFill>
                  <a:latin typeface="IBM Plex Sans" charset="0"/>
                  <a:ea typeface="IBM Plex Sans" charset="0"/>
                  <a:cs typeface="IBM Plex Sans" charset="0"/>
                </a:rPr>
                <a:t>2022 IBM Corporation</a:t>
              </a:r>
              <a:r>
                <a:rPr lang="en-US" sz="666" b="0" i="0" baseline="0" dirty="0">
                  <a:solidFill>
                    <a:srgbClr val="001141"/>
                  </a:solidFill>
                  <a:latin typeface="IBM Plex Sans" charset="0"/>
                  <a:ea typeface="IBM Plex Sans" charset="0"/>
                  <a:cs typeface="IBM Plex Sans" charset="0"/>
                </a:rPr>
                <a:t>              </a:t>
              </a:r>
              <a:r>
                <a:rPr lang="en-US" sz="666" b="0" i="0" dirty="0">
                  <a:solidFill>
                    <a:srgbClr val="001141"/>
                  </a:solidFill>
                  <a:latin typeface="IBM Plex Sans" charset="0"/>
                  <a:ea typeface="IBM Plex Sans" charset="0"/>
                  <a:cs typeface="IBM Plex Sans" charset="0"/>
                </a:rPr>
                <a:t> </a:t>
              </a:r>
            </a:p>
          </p:txBody>
        </p:sp>
        <p:sp>
          <p:nvSpPr>
            <p:cNvPr id="13" name="Date Placeholder 2">
              <a:extLst>
                <a:ext uri="{FF2B5EF4-FFF2-40B4-BE49-F238E27FC236}">
                  <a16:creationId xmlns:a16="http://schemas.microsoft.com/office/drawing/2014/main" id="{FD128882-6AFB-DC49-802D-DB4BCB50D96A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256150" y="7899655"/>
              <a:ext cx="1645920" cy="220571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fontAlgn="auto">
                <a:spcBef>
                  <a:spcPts val="0"/>
                </a:spcBef>
                <a:spcAft>
                  <a:spcPts val="1000"/>
                </a:spcAft>
                <a:tabLst/>
                <a:defRPr/>
              </a:pPr>
              <a:r>
                <a:rPr lang="en-US" sz="666" b="0" i="0" dirty="0">
                  <a:solidFill>
                    <a:srgbClr val="001141"/>
                  </a:solidFill>
                  <a:latin typeface="IBM Plex Sans" charset="0"/>
                  <a:ea typeface="IBM Plex Sans" charset="0"/>
                  <a:cs typeface="IBM Plex Sans" charset="0"/>
                </a:rPr>
                <a:t> IBM Consulting</a:t>
              </a:r>
            </a:p>
          </p:txBody>
        </p:sp>
      </p:grp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2FA02FE-691C-904C-B089-B5EE3090609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6501" y="381000"/>
            <a:ext cx="2553229" cy="1371600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667"/>
              </a:spcAft>
              <a:buNone/>
              <a:defRPr sz="1333" b="0" i="0"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A8123DCF-ACE9-AA42-A3EA-FF495108486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218753" y="381000"/>
            <a:ext cx="2592247" cy="1371600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667"/>
              </a:spcAft>
              <a:buNone/>
              <a:defRPr sz="1333" b="0" i="0"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2542DBC9-C492-114A-B222-E094FD42756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86501" y="1943582"/>
            <a:ext cx="2553229" cy="4381283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667"/>
              </a:spcAft>
              <a:buNone/>
              <a:defRPr sz="1333" b="0" i="0"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AA0AAFEE-9EDA-2049-97B8-9766D208930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218753" y="1943582"/>
            <a:ext cx="2592247" cy="4381283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667"/>
              </a:spcAft>
              <a:buNone/>
              <a:defRPr sz="1333" b="0" i="0"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0" name="Slide Number Placeholder 2">
            <a:extLst>
              <a:ext uri="{FF2B5EF4-FFF2-40B4-BE49-F238E27FC236}">
                <a16:creationId xmlns:a16="http://schemas.microsoft.com/office/drawing/2014/main" id="{698ECAB5-A913-B54A-9779-71F61AF417EB}"/>
              </a:ext>
            </a:extLst>
          </p:cNvPr>
          <p:cNvSpPr txBox="1">
            <a:spLocks/>
          </p:cNvSpPr>
          <p:nvPr/>
        </p:nvSpPr>
        <p:spPr>
          <a:xfrm>
            <a:off x="379048" y="6611958"/>
            <a:ext cx="273233" cy="182542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3FD999D4-B456-9943-89B7-30D56181CE18}" type="slidenum">
              <a:rPr lang="en-US" sz="667" b="0" i="0" smtClean="0">
                <a:solidFill>
                  <a:srgbClr val="001141"/>
                </a:solidFill>
                <a:latin typeface="IBM Plex Sans" charset="0"/>
                <a:ea typeface="IBM Plex Sans" charset="0"/>
                <a:cs typeface="IBM Plex Sans" charset="0"/>
              </a:rPr>
              <a:pPr algn="l"/>
              <a:t>‹#›</a:t>
            </a:fld>
            <a:endParaRPr lang="en-US" sz="667" b="0" i="0" dirty="0">
              <a:solidFill>
                <a:srgbClr val="00114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06051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oleObject" Target="../embeddings/oleObject1.bin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ags" Target="../tags/tag1.xml"/><Relationship Id="rId30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.bin"/><Relationship Id="rId4" Type="http://schemas.openxmlformats.org/officeDocument/2006/relationships/tags" Target="../tags/tag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4038ABC6-B270-4774-A833-F715383ADEE6}"/>
              </a:ext>
            </a:extLst>
          </p:cNvPr>
          <p:cNvGraphicFramePr>
            <a:graphicFrameLocks noChangeAspect="1"/>
          </p:cNvGraphicFramePr>
          <p:nvPr>
            <p:custDataLst>
              <p:tags r:id="rId27"/>
            </p:custDataLst>
            <p:extLst>
              <p:ext uri="{D42A27DB-BD31-4B8C-83A1-F6EECF244321}">
                <p14:modId xmlns:p14="http://schemas.microsoft.com/office/powerpoint/2010/main" val="285329800"/>
              </p:ext>
            </p:extLst>
          </p:nvPr>
        </p:nvGraphicFramePr>
        <p:xfrm>
          <a:off x="1324" y="1323"/>
          <a:ext cx="1323" cy="13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28" imgW="360" imgH="360" progId="TCLayout.ActiveDocument.1">
                  <p:embed/>
                </p:oleObj>
              </mc:Choice>
              <mc:Fallback>
                <p:oleObj name="think-cell Slide" r:id="rId28" imgW="360" imgH="360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4038ABC6-B270-4774-A833-F715383ADEE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9"/>
                      <a:stretch>
                        <a:fillRect/>
                      </a:stretch>
                    </p:blipFill>
                    <p:spPr>
                      <a:xfrm>
                        <a:off x="1324" y="1323"/>
                        <a:ext cx="1323" cy="132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itle Placeholder"/>
          <p:cNvSpPr>
            <a:spLocks noGrp="1"/>
          </p:cNvSpPr>
          <p:nvPr>
            <p:ph type="title"/>
          </p:nvPr>
        </p:nvSpPr>
        <p:spPr>
          <a:xfrm>
            <a:off x="381000" y="381000"/>
            <a:ext cx="5524496" cy="5969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5" name="Text Placeholder"/>
          <p:cNvSpPr>
            <a:spLocks noGrp="1"/>
          </p:cNvSpPr>
          <p:nvPr>
            <p:ph type="body" idx="1"/>
          </p:nvPr>
        </p:nvSpPr>
        <p:spPr>
          <a:xfrm>
            <a:off x="6477000" y="381000"/>
            <a:ext cx="5333998" cy="596899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7" name="Slide Number Placeholder 2">
            <a:extLst>
              <a:ext uri="{FF2B5EF4-FFF2-40B4-BE49-F238E27FC236}">
                <a16:creationId xmlns:a16="http://schemas.microsoft.com/office/drawing/2014/main" id="{E3CF103D-266B-BC49-8A35-E7A29F9A7C4A}"/>
              </a:ext>
            </a:extLst>
          </p:cNvPr>
          <p:cNvSpPr txBox="1">
            <a:spLocks/>
          </p:cNvSpPr>
          <p:nvPr/>
        </p:nvSpPr>
        <p:spPr>
          <a:xfrm>
            <a:off x="381000" y="6617439"/>
            <a:ext cx="273232" cy="182542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3FD999D4-B456-9943-89B7-30D56181CE18}" type="slidenum">
              <a:rPr lang="en-US" sz="667" b="0" i="0">
                <a:solidFill>
                  <a:schemeClr val="tx1"/>
                </a:solidFill>
                <a:latin typeface="IBM Plex Sans" panose="020B0503050000000000" pitchFamily="34" charset="77"/>
                <a:ea typeface="IBM Plex Sans" charset="0"/>
                <a:cs typeface="IBM Plex Sans" charset="0"/>
              </a:rPr>
              <a:pPr algn="l"/>
              <a:t>‹#›</a:t>
            </a:fld>
            <a:endParaRPr lang="en-US" sz="667" b="0" i="0" dirty="0">
              <a:solidFill>
                <a:schemeClr val="tx1"/>
              </a:solidFill>
              <a:latin typeface="IBM Plex Sans" panose="020B0503050000000000" pitchFamily="34" charset="77"/>
              <a:ea typeface="IBM Plex Sans" charset="0"/>
              <a:cs typeface="IBM Plex Sans" charset="0"/>
            </a:endParaRP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ACC00A88-4A19-6C48-922B-415CF82AD08C}"/>
              </a:ext>
            </a:extLst>
          </p:cNvPr>
          <p:cNvGrpSpPr/>
          <p:nvPr/>
        </p:nvGrpSpPr>
        <p:grpSpPr>
          <a:xfrm>
            <a:off x="-205742" y="-190499"/>
            <a:ext cx="12588243" cy="7209772"/>
            <a:chOff x="-109730" y="-110489"/>
            <a:chExt cx="9352896" cy="5351811"/>
          </a:xfrm>
        </p:grpSpPr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6C2A0210-CFBC-394D-A938-778FB6421104}"/>
                </a:ext>
              </a:extLst>
            </p:cNvPr>
            <p:cNvGrpSpPr/>
            <p:nvPr userDrawn="1"/>
          </p:nvGrpSpPr>
          <p:grpSpPr>
            <a:xfrm>
              <a:off x="326211" y="-110489"/>
              <a:ext cx="8492338" cy="119718"/>
              <a:chOff x="326211" y="-152399"/>
              <a:chExt cx="8492338" cy="199534"/>
            </a:xfrm>
          </p:grpSpPr>
          <p:cxnSp>
            <p:nvCxnSpPr>
              <p:cNvPr id="129" name="Straight Connector 128">
                <a:extLst>
                  <a:ext uri="{FF2B5EF4-FFF2-40B4-BE49-F238E27FC236}">
                    <a16:creationId xmlns:a16="http://schemas.microsoft.com/office/drawing/2014/main" id="{F8965F14-1CB6-5843-9F9F-6B676184ADE3}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50011" y="-29065"/>
                <a:ext cx="152400" cy="0"/>
              </a:xfrm>
              <a:prstGeom prst="line">
                <a:avLst/>
              </a:prstGeom>
              <a:ln>
                <a:solidFill>
                  <a:srgbClr val="82CFF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0" name="Straight Connector 129">
                <a:extLst>
                  <a:ext uri="{FF2B5EF4-FFF2-40B4-BE49-F238E27FC236}">
                    <a16:creationId xmlns:a16="http://schemas.microsoft.com/office/drawing/2014/main" id="{6B8A782A-B233-0E4E-B3CD-5EE3BF97C657}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090018" y="-76199"/>
                <a:ext cx="152400" cy="0"/>
              </a:xfrm>
              <a:prstGeom prst="line">
                <a:avLst/>
              </a:prstGeom>
              <a:ln>
                <a:solidFill>
                  <a:srgbClr val="82CFF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1" name="Straight Connector 130">
                <a:extLst>
                  <a:ext uri="{FF2B5EF4-FFF2-40B4-BE49-F238E27FC236}">
                    <a16:creationId xmlns:a16="http://schemas.microsoft.com/office/drawing/2014/main" id="{A1DC1833-C465-4545-8572-CA2BF3C440A8}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31557" y="-76199"/>
                <a:ext cx="152400" cy="0"/>
              </a:xfrm>
              <a:prstGeom prst="line">
                <a:avLst/>
              </a:prstGeom>
              <a:ln>
                <a:solidFill>
                  <a:srgbClr val="82CFF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>
                <a:extLst>
                  <a:ext uri="{FF2B5EF4-FFF2-40B4-BE49-F238E27FC236}">
                    <a16:creationId xmlns:a16="http://schemas.microsoft.com/office/drawing/2014/main" id="{984DB13C-715F-4C41-A086-F8B04B8338B4}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373096" y="-76199"/>
                <a:ext cx="152400" cy="0"/>
              </a:xfrm>
              <a:prstGeom prst="line">
                <a:avLst/>
              </a:prstGeom>
              <a:ln>
                <a:solidFill>
                  <a:srgbClr val="82CFF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>
                <a:extLst>
                  <a:ext uri="{FF2B5EF4-FFF2-40B4-BE49-F238E27FC236}">
                    <a16:creationId xmlns:a16="http://schemas.microsoft.com/office/drawing/2014/main" id="{E4E47650-7CC3-E04C-92FB-D684F2CD6CE1}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354641" y="-40055"/>
                <a:ext cx="152400" cy="0"/>
              </a:xfrm>
              <a:prstGeom prst="line">
                <a:avLst/>
              </a:prstGeom>
              <a:ln>
                <a:solidFill>
                  <a:srgbClr val="82CFF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>
                <a:extLst>
                  <a:ext uri="{FF2B5EF4-FFF2-40B4-BE49-F238E27FC236}">
                    <a16:creationId xmlns:a16="http://schemas.microsoft.com/office/drawing/2014/main" id="{48E322F4-6558-1941-9668-7BA9BD1DD8BE}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6180" y="-40055"/>
                <a:ext cx="152400" cy="0"/>
              </a:xfrm>
              <a:prstGeom prst="line">
                <a:avLst/>
              </a:prstGeom>
              <a:ln>
                <a:solidFill>
                  <a:srgbClr val="82CFF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>
                <a:extLst>
                  <a:ext uri="{FF2B5EF4-FFF2-40B4-BE49-F238E27FC236}">
                    <a16:creationId xmlns:a16="http://schemas.microsoft.com/office/drawing/2014/main" id="{5B67F614-8FE1-D140-884E-B58A72DE0C55}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637719" y="-40055"/>
                <a:ext cx="152400" cy="0"/>
              </a:xfrm>
              <a:prstGeom prst="line">
                <a:avLst/>
              </a:prstGeom>
              <a:ln>
                <a:solidFill>
                  <a:srgbClr val="82CFF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6" name="Straight Connector 135">
                <a:extLst>
                  <a:ext uri="{FF2B5EF4-FFF2-40B4-BE49-F238E27FC236}">
                    <a16:creationId xmlns:a16="http://schemas.microsoft.com/office/drawing/2014/main" id="{4D35566C-B1A5-EA4C-B259-8C8C4D4DAC4A}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619265" y="-40055"/>
                <a:ext cx="152400" cy="0"/>
              </a:xfrm>
              <a:prstGeom prst="line">
                <a:avLst/>
              </a:prstGeom>
              <a:ln>
                <a:solidFill>
                  <a:srgbClr val="82CFF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09214A7D-67C2-8944-92DC-99D0E47D2D3B}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60804" y="-40055"/>
                <a:ext cx="152400" cy="0"/>
              </a:xfrm>
              <a:prstGeom prst="line">
                <a:avLst/>
              </a:prstGeom>
              <a:ln>
                <a:solidFill>
                  <a:srgbClr val="82CFF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A1CDACE7-EB75-4C46-81A7-AA51D8058C5F}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902342" y="-40055"/>
                <a:ext cx="152400" cy="0"/>
              </a:xfrm>
              <a:prstGeom prst="line">
                <a:avLst/>
              </a:prstGeom>
              <a:ln>
                <a:solidFill>
                  <a:srgbClr val="82CFF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0DE10E2C-13E0-E045-979D-18B430462117}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742349" y="-29065"/>
                <a:ext cx="152399" cy="0"/>
              </a:xfrm>
              <a:prstGeom prst="line">
                <a:avLst/>
              </a:prstGeom>
              <a:ln>
                <a:solidFill>
                  <a:srgbClr val="82CFF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FD80F033-645B-5D4F-A361-EA80F684A392}"/>
                </a:ext>
              </a:extLst>
            </p:cNvPr>
            <p:cNvGrpSpPr/>
            <p:nvPr userDrawn="1"/>
          </p:nvGrpSpPr>
          <p:grpSpPr>
            <a:xfrm>
              <a:off x="326211" y="5143289"/>
              <a:ext cx="8492338" cy="98033"/>
              <a:chOff x="326211" y="5111418"/>
              <a:chExt cx="8492338" cy="163389"/>
            </a:xfrm>
          </p:grpSpPr>
          <p:cxnSp>
            <p:nvCxnSpPr>
              <p:cNvPr id="118" name="Straight Connector 117">
                <a:extLst>
                  <a:ext uri="{FF2B5EF4-FFF2-40B4-BE49-F238E27FC236}">
                    <a16:creationId xmlns:a16="http://schemas.microsoft.com/office/drawing/2014/main" id="{D7AF79B6-9A4C-6646-9D0E-0EFBC879BCA2}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50011" y="5187632"/>
                <a:ext cx="152400" cy="0"/>
              </a:xfrm>
              <a:prstGeom prst="line">
                <a:avLst/>
              </a:prstGeom>
              <a:ln>
                <a:solidFill>
                  <a:srgbClr val="82CFF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>
                <a:extLst>
                  <a:ext uri="{FF2B5EF4-FFF2-40B4-BE49-F238E27FC236}">
                    <a16:creationId xmlns:a16="http://schemas.microsoft.com/office/drawing/2014/main" id="{13A48562-9ED8-2447-B180-45BC3A773135}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090017" y="5198607"/>
                <a:ext cx="152400" cy="0"/>
              </a:xfrm>
              <a:prstGeom prst="line">
                <a:avLst/>
              </a:prstGeom>
              <a:ln>
                <a:solidFill>
                  <a:srgbClr val="82CFF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>
                <a:extLst>
                  <a:ext uri="{FF2B5EF4-FFF2-40B4-BE49-F238E27FC236}">
                    <a16:creationId xmlns:a16="http://schemas.microsoft.com/office/drawing/2014/main" id="{213B6266-0A93-084E-8A78-AE6C03C5F943}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31556" y="5198607"/>
                <a:ext cx="152400" cy="0"/>
              </a:xfrm>
              <a:prstGeom prst="line">
                <a:avLst/>
              </a:prstGeom>
              <a:ln>
                <a:solidFill>
                  <a:srgbClr val="82CFF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>
                <a:extLst>
                  <a:ext uri="{FF2B5EF4-FFF2-40B4-BE49-F238E27FC236}">
                    <a16:creationId xmlns:a16="http://schemas.microsoft.com/office/drawing/2014/main" id="{69131E21-73CB-E242-BBDC-0E18035BD6F1}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373095" y="5198607"/>
                <a:ext cx="152400" cy="0"/>
              </a:xfrm>
              <a:prstGeom prst="line">
                <a:avLst/>
              </a:prstGeom>
              <a:ln>
                <a:solidFill>
                  <a:srgbClr val="82CFF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7470289F-4240-FF43-A440-B8043B23295A}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354641" y="5198607"/>
                <a:ext cx="152400" cy="0"/>
              </a:xfrm>
              <a:prstGeom prst="line">
                <a:avLst/>
              </a:prstGeom>
              <a:ln>
                <a:solidFill>
                  <a:srgbClr val="82CFF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>
                <a:extLst>
                  <a:ext uri="{FF2B5EF4-FFF2-40B4-BE49-F238E27FC236}">
                    <a16:creationId xmlns:a16="http://schemas.microsoft.com/office/drawing/2014/main" id="{3181E438-CE1F-204B-B678-19B8BDBDEF04}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6180" y="5198607"/>
                <a:ext cx="152400" cy="0"/>
              </a:xfrm>
              <a:prstGeom prst="line">
                <a:avLst/>
              </a:prstGeom>
              <a:ln>
                <a:solidFill>
                  <a:srgbClr val="82CFF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>
                <a:extLst>
                  <a:ext uri="{FF2B5EF4-FFF2-40B4-BE49-F238E27FC236}">
                    <a16:creationId xmlns:a16="http://schemas.microsoft.com/office/drawing/2014/main" id="{A495CFAF-959F-8D42-94E4-963B9477BB9A}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637719" y="5198607"/>
                <a:ext cx="152400" cy="0"/>
              </a:xfrm>
              <a:prstGeom prst="line">
                <a:avLst/>
              </a:prstGeom>
              <a:ln>
                <a:solidFill>
                  <a:srgbClr val="82CFF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>
                <a:extLst>
                  <a:ext uri="{FF2B5EF4-FFF2-40B4-BE49-F238E27FC236}">
                    <a16:creationId xmlns:a16="http://schemas.microsoft.com/office/drawing/2014/main" id="{597E11FF-33D2-8044-894E-13FB34529786}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619264" y="5198607"/>
                <a:ext cx="152400" cy="0"/>
              </a:xfrm>
              <a:prstGeom prst="line">
                <a:avLst/>
              </a:prstGeom>
              <a:ln>
                <a:solidFill>
                  <a:srgbClr val="82CFF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>
                <a:extLst>
                  <a:ext uri="{FF2B5EF4-FFF2-40B4-BE49-F238E27FC236}">
                    <a16:creationId xmlns:a16="http://schemas.microsoft.com/office/drawing/2014/main" id="{23BD1786-FF52-F647-921E-9287706FFD79}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60803" y="5198607"/>
                <a:ext cx="152400" cy="0"/>
              </a:xfrm>
              <a:prstGeom prst="line">
                <a:avLst/>
              </a:prstGeom>
              <a:ln>
                <a:solidFill>
                  <a:srgbClr val="82CFF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>
                <a:extLst>
                  <a:ext uri="{FF2B5EF4-FFF2-40B4-BE49-F238E27FC236}">
                    <a16:creationId xmlns:a16="http://schemas.microsoft.com/office/drawing/2014/main" id="{E256C9B2-A5FE-BC4E-920F-CEBABA73B93B}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902342" y="5198607"/>
                <a:ext cx="152400" cy="0"/>
              </a:xfrm>
              <a:prstGeom prst="line">
                <a:avLst/>
              </a:prstGeom>
              <a:ln>
                <a:solidFill>
                  <a:srgbClr val="82CFF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8" name="Straight Connector 127">
                <a:extLst>
                  <a:ext uri="{FF2B5EF4-FFF2-40B4-BE49-F238E27FC236}">
                    <a16:creationId xmlns:a16="http://schemas.microsoft.com/office/drawing/2014/main" id="{E1A1A939-9E62-2E4C-9714-2F6929182E36}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742348" y="5187619"/>
                <a:ext cx="152402" cy="0"/>
              </a:xfrm>
              <a:prstGeom prst="line">
                <a:avLst/>
              </a:prstGeom>
              <a:ln>
                <a:solidFill>
                  <a:srgbClr val="82CFF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65151D40-4251-CA4F-9CEA-04AAC5EF6968}"/>
                </a:ext>
              </a:extLst>
            </p:cNvPr>
            <p:cNvGrpSpPr/>
            <p:nvPr userDrawn="1"/>
          </p:nvGrpSpPr>
          <p:grpSpPr>
            <a:xfrm>
              <a:off x="-109730" y="313734"/>
              <a:ext cx="124556" cy="4430783"/>
              <a:chOff x="-109730" y="313734"/>
              <a:chExt cx="124556" cy="4430783"/>
            </a:xfrm>
          </p:grpSpPr>
          <p:cxnSp>
            <p:nvCxnSpPr>
              <p:cNvPr id="113" name="Straight Connector 112">
                <a:extLst>
                  <a:ext uri="{FF2B5EF4-FFF2-40B4-BE49-F238E27FC236}">
                    <a16:creationId xmlns:a16="http://schemas.microsoft.com/office/drawing/2014/main" id="{DD3AB832-ECA3-1C40-9D87-D3BF3E76579E}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303590"/>
                <a:ext cx="91440" cy="0"/>
              </a:xfrm>
              <a:prstGeom prst="line">
                <a:avLst/>
              </a:prstGeom>
              <a:ln>
                <a:solidFill>
                  <a:srgbClr val="82CFF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DEA137B8-70C8-E047-92CB-43CBD0F96DD8}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76262"/>
                <a:ext cx="91440" cy="0"/>
              </a:xfrm>
              <a:prstGeom prst="line">
                <a:avLst/>
              </a:prstGeom>
              <a:ln>
                <a:solidFill>
                  <a:srgbClr val="82CFF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>
                <a:extLst>
                  <a:ext uri="{FF2B5EF4-FFF2-40B4-BE49-F238E27FC236}">
                    <a16:creationId xmlns:a16="http://schemas.microsoft.com/office/drawing/2014/main" id="{8F9E5AD6-4E33-6C4E-BCF9-D40AC0EA8DB2}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82CFF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>
                <a:extLst>
                  <a:ext uri="{FF2B5EF4-FFF2-40B4-BE49-F238E27FC236}">
                    <a16:creationId xmlns:a16="http://schemas.microsoft.com/office/drawing/2014/main" id="{DEBF4B0D-888C-E341-8D2C-A2B62D3927F7}"/>
                  </a:ext>
                </a:extLst>
              </p:cNvPr>
              <p:cNvCxnSpPr/>
              <p:nvPr userDrawn="1"/>
            </p:nvCxnSpPr>
            <p:spPr bwMode="auto">
              <a:xfrm flipH="1">
                <a:off x="-98406" y="313734"/>
                <a:ext cx="91440" cy="0"/>
              </a:xfrm>
              <a:prstGeom prst="line">
                <a:avLst/>
              </a:prstGeom>
              <a:ln>
                <a:solidFill>
                  <a:srgbClr val="82CFF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>
                <a:extLst>
                  <a:ext uri="{FF2B5EF4-FFF2-40B4-BE49-F238E27FC236}">
                    <a16:creationId xmlns:a16="http://schemas.microsoft.com/office/drawing/2014/main" id="{4A1525CA-DB42-1F46-952B-49632CFC59C5}"/>
                  </a:ext>
                </a:extLst>
              </p:cNvPr>
              <p:cNvCxnSpPr/>
              <p:nvPr userDrawn="1"/>
            </p:nvCxnSpPr>
            <p:spPr bwMode="auto">
              <a:xfrm flipH="1">
                <a:off x="-76614" y="4744517"/>
                <a:ext cx="91440" cy="0"/>
              </a:xfrm>
              <a:prstGeom prst="line">
                <a:avLst/>
              </a:prstGeom>
              <a:ln>
                <a:solidFill>
                  <a:srgbClr val="82CFF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A6884295-F7A1-534D-ABFD-819D33AD6D11}"/>
                </a:ext>
              </a:extLst>
            </p:cNvPr>
            <p:cNvGrpSpPr/>
            <p:nvPr userDrawn="1"/>
          </p:nvGrpSpPr>
          <p:grpSpPr>
            <a:xfrm>
              <a:off x="9123418" y="313734"/>
              <a:ext cx="119748" cy="4428901"/>
              <a:chOff x="-149362" y="307384"/>
              <a:chExt cx="119748" cy="4428901"/>
            </a:xfrm>
          </p:grpSpPr>
          <p:cxnSp>
            <p:nvCxnSpPr>
              <p:cNvPr id="108" name="Straight Connector 107">
                <a:extLst>
                  <a:ext uri="{FF2B5EF4-FFF2-40B4-BE49-F238E27FC236}">
                    <a16:creationId xmlns:a16="http://schemas.microsoft.com/office/drawing/2014/main" id="{2C290D71-5B73-D042-BDA2-E632B7E0FFA5}"/>
                  </a:ext>
                </a:extLst>
              </p:cNvPr>
              <p:cNvCxnSpPr/>
              <p:nvPr userDrawn="1"/>
            </p:nvCxnSpPr>
            <p:spPr bwMode="auto">
              <a:xfrm flipH="1">
                <a:off x="-142845" y="1297240"/>
                <a:ext cx="91440" cy="0"/>
              </a:xfrm>
              <a:prstGeom prst="line">
                <a:avLst/>
              </a:prstGeom>
              <a:ln>
                <a:solidFill>
                  <a:srgbClr val="82CFF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id="{5646BE28-7152-2040-A2AF-B34178C299A1}"/>
                  </a:ext>
                </a:extLst>
              </p:cNvPr>
              <p:cNvCxnSpPr/>
              <p:nvPr userDrawn="1"/>
            </p:nvCxnSpPr>
            <p:spPr bwMode="auto">
              <a:xfrm flipH="1">
                <a:off x="-142845" y="2569913"/>
                <a:ext cx="91440" cy="0"/>
              </a:xfrm>
              <a:prstGeom prst="line">
                <a:avLst/>
              </a:prstGeom>
              <a:ln>
                <a:solidFill>
                  <a:srgbClr val="82CFF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4296DD67-0C6C-0549-B851-03883C54615F}"/>
                  </a:ext>
                </a:extLst>
              </p:cNvPr>
              <p:cNvCxnSpPr/>
              <p:nvPr userDrawn="1"/>
            </p:nvCxnSpPr>
            <p:spPr bwMode="auto">
              <a:xfrm flipH="1">
                <a:off x="-142845" y="3843274"/>
                <a:ext cx="91440" cy="0"/>
              </a:xfrm>
              <a:prstGeom prst="line">
                <a:avLst/>
              </a:prstGeom>
              <a:ln>
                <a:solidFill>
                  <a:srgbClr val="82CFF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0ACE78AA-7905-5246-83D4-D5D84E497E8A}"/>
                  </a:ext>
                </a:extLst>
              </p:cNvPr>
              <p:cNvCxnSpPr/>
              <p:nvPr userDrawn="1"/>
            </p:nvCxnSpPr>
            <p:spPr bwMode="auto">
              <a:xfrm flipH="1">
                <a:off x="-149362" y="307384"/>
                <a:ext cx="91440" cy="0"/>
              </a:xfrm>
              <a:prstGeom prst="line">
                <a:avLst/>
              </a:prstGeom>
              <a:ln>
                <a:solidFill>
                  <a:srgbClr val="82CFF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>
                <a:extLst>
                  <a:ext uri="{FF2B5EF4-FFF2-40B4-BE49-F238E27FC236}">
                    <a16:creationId xmlns:a16="http://schemas.microsoft.com/office/drawing/2014/main" id="{30562EE8-1F7C-6E45-9B05-5B7385E02341}"/>
                  </a:ext>
                </a:extLst>
              </p:cNvPr>
              <p:cNvCxnSpPr/>
              <p:nvPr userDrawn="1"/>
            </p:nvCxnSpPr>
            <p:spPr bwMode="auto">
              <a:xfrm flipH="1">
                <a:off x="-121054" y="4736285"/>
                <a:ext cx="91440" cy="0"/>
              </a:xfrm>
              <a:prstGeom prst="line">
                <a:avLst/>
              </a:prstGeom>
              <a:ln>
                <a:solidFill>
                  <a:srgbClr val="82CFF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pic>
        <p:nvPicPr>
          <p:cNvPr id="44" name="Picture 43">
            <a:extLst>
              <a:ext uri="{FF2B5EF4-FFF2-40B4-BE49-F238E27FC236}">
                <a16:creationId xmlns:a16="http://schemas.microsoft.com/office/drawing/2014/main" id="{A5C614FC-E083-3249-9C00-05BA0A3CC540}"/>
              </a:ext>
            </a:extLst>
          </p:cNvPr>
          <p:cNvPicPr>
            <a:picLocks noChangeAspect="1"/>
          </p:cNvPicPr>
          <p:nvPr/>
        </p:nvPicPr>
        <p:blipFill>
          <a:blip r:embed="rId3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30001" y="6575790"/>
            <a:ext cx="384369" cy="155210"/>
          </a:xfrm>
          <a:prstGeom prst="rect">
            <a:avLst/>
          </a:prstGeom>
        </p:spPr>
      </p:pic>
      <p:grpSp>
        <p:nvGrpSpPr>
          <p:cNvPr id="45" name="Group 44">
            <a:extLst>
              <a:ext uri="{FF2B5EF4-FFF2-40B4-BE49-F238E27FC236}">
                <a16:creationId xmlns:a16="http://schemas.microsoft.com/office/drawing/2014/main" id="{40A82E3A-8FD7-5C4A-A70B-5FD272B8E6E4}"/>
              </a:ext>
            </a:extLst>
          </p:cNvPr>
          <p:cNvGrpSpPr/>
          <p:nvPr/>
        </p:nvGrpSpPr>
        <p:grpSpPr>
          <a:xfrm>
            <a:off x="653523" y="6619701"/>
            <a:ext cx="2489725" cy="183809"/>
            <a:chOff x="914400" y="7899655"/>
            <a:chExt cx="2987670" cy="220571"/>
          </a:xfrm>
        </p:grpSpPr>
        <p:sp>
          <p:nvSpPr>
            <p:cNvPr id="46" name="Footer Placeholder 3">
              <a:extLst>
                <a:ext uri="{FF2B5EF4-FFF2-40B4-BE49-F238E27FC236}">
                  <a16:creationId xmlns:a16="http://schemas.microsoft.com/office/drawing/2014/main" id="{3218AA08-200C-B243-A0B5-D8886E9D77BB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914400" y="7900416"/>
              <a:ext cx="2284416" cy="219051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685800" rtl="0" eaLnBrk="1" latinLnBrk="0" hangingPunct="1">
                <a:defRPr sz="500" kern="1200">
                  <a:solidFill>
                    <a:schemeClr val="bg2">
                      <a:alpha val="60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Aft>
                  <a:spcPts val="1000"/>
                </a:spcAft>
              </a:pPr>
              <a:r>
                <a:rPr lang="en-US" sz="666" b="0" i="0" dirty="0">
                  <a:solidFill>
                    <a:srgbClr val="001141"/>
                  </a:solidFill>
                  <a:latin typeface="IBM Plex Sans" charset="0"/>
                  <a:ea typeface="IBM Plex Sans" charset="0"/>
                  <a:cs typeface="IBM Plex Sans" charset="0"/>
                </a:rPr>
                <a:t>©</a:t>
              </a:r>
              <a:r>
                <a:rPr lang="en-US" sz="333" b="0" i="0" dirty="0">
                  <a:solidFill>
                    <a:srgbClr val="001141"/>
                  </a:solidFill>
                  <a:latin typeface="IBM Plex Sans" charset="0"/>
                  <a:ea typeface="IBM Plex Sans" charset="0"/>
                  <a:cs typeface="IBM Plex Sans" charset="0"/>
                </a:rPr>
                <a:t> </a:t>
              </a:r>
              <a:r>
                <a:rPr lang="en-US" sz="666" b="0" i="0" dirty="0">
                  <a:solidFill>
                    <a:srgbClr val="001141"/>
                  </a:solidFill>
                  <a:latin typeface="IBM Plex Sans" charset="0"/>
                  <a:ea typeface="IBM Plex Sans" charset="0"/>
                  <a:cs typeface="IBM Plex Sans" charset="0"/>
                </a:rPr>
                <a:t>2022 IBM Corporation</a:t>
              </a:r>
              <a:r>
                <a:rPr lang="en-US" sz="666" b="0" i="0" baseline="0" dirty="0">
                  <a:solidFill>
                    <a:srgbClr val="001141"/>
                  </a:solidFill>
                  <a:latin typeface="IBM Plex Sans" charset="0"/>
                  <a:ea typeface="IBM Plex Sans" charset="0"/>
                  <a:cs typeface="IBM Plex Sans" charset="0"/>
                </a:rPr>
                <a:t>              </a:t>
              </a:r>
              <a:r>
                <a:rPr lang="en-US" sz="666" b="0" i="0" dirty="0">
                  <a:solidFill>
                    <a:srgbClr val="001141"/>
                  </a:solidFill>
                  <a:latin typeface="IBM Plex Sans" charset="0"/>
                  <a:ea typeface="IBM Plex Sans" charset="0"/>
                  <a:cs typeface="IBM Plex Sans" charset="0"/>
                </a:rPr>
                <a:t> </a:t>
              </a:r>
            </a:p>
          </p:txBody>
        </p:sp>
        <p:sp>
          <p:nvSpPr>
            <p:cNvPr id="47" name="Date Placeholder 2">
              <a:extLst>
                <a:ext uri="{FF2B5EF4-FFF2-40B4-BE49-F238E27FC236}">
                  <a16:creationId xmlns:a16="http://schemas.microsoft.com/office/drawing/2014/main" id="{CA772469-1D8A-6F48-9A1F-D08FE2514EF4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256150" y="7899655"/>
              <a:ext cx="1645920" cy="220571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fontAlgn="auto">
                <a:spcBef>
                  <a:spcPts val="0"/>
                </a:spcBef>
                <a:spcAft>
                  <a:spcPts val="1000"/>
                </a:spcAft>
                <a:tabLst/>
                <a:defRPr/>
              </a:pPr>
              <a:r>
                <a:rPr lang="en-US" sz="666" b="0" i="0" dirty="0">
                  <a:solidFill>
                    <a:srgbClr val="001141"/>
                  </a:solidFill>
                  <a:latin typeface="IBM Plex Sans" charset="0"/>
                  <a:ea typeface="IBM Plex Sans" charset="0"/>
                  <a:cs typeface="IBM Plex Sans" charset="0"/>
                </a:rPr>
                <a:t> IBM Consulting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4839677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8" r:id="rId16"/>
    <p:sldLayoutId id="2147483679" r:id="rId17"/>
    <p:sldLayoutId id="2147483680" r:id="rId18"/>
    <p:sldLayoutId id="2147483681" r:id="rId19"/>
    <p:sldLayoutId id="2147483682" r:id="rId20"/>
    <p:sldLayoutId id="2147483684" r:id="rId21"/>
    <p:sldLayoutId id="2147483689" r:id="rId22"/>
    <p:sldLayoutId id="2147483691" r:id="rId23"/>
    <p:sldLayoutId id="2147483705" r:id="rId24"/>
    <p:sldLayoutId id="2147483720" r:id="rId25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 b="0" i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IBM Plex Sans Light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IBM Plex Sans Light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IBM Plex Sans Light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IBM Plex Sans Light" pitchFamily="34" charset="0"/>
        </a:defRPr>
      </a:lvl5pPr>
      <a:lvl6pPr marL="483405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IBM Plex Sans Light" pitchFamily="34" charset="0"/>
        </a:defRPr>
      </a:lvl6pPr>
      <a:lvl7pPr marL="966813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IBM Plex Sans Light" pitchFamily="34" charset="0"/>
        </a:defRPr>
      </a:lvl7pPr>
      <a:lvl8pPr marL="145021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IBM Plex Sans Light" pitchFamily="34" charset="0"/>
        </a:defRPr>
      </a:lvl8pPr>
      <a:lvl9pPr marL="1933624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IBM Plex Sans Light" pitchFamily="34" charset="0"/>
        </a:defRPr>
      </a:lvl9pPr>
    </p:titleStyle>
    <p:bodyStyle>
      <a:lvl1pPr marL="0" indent="0" algn="l" rtl="0" eaLnBrk="1" fontAlgn="base" hangingPunct="1">
        <a:lnSpc>
          <a:spcPct val="110000"/>
        </a:lnSpc>
        <a:spcBef>
          <a:spcPts val="1500"/>
        </a:spcBef>
        <a:spcAft>
          <a:spcPct val="0"/>
        </a:spcAft>
        <a:buClr>
          <a:srgbClr val="001141"/>
        </a:buClr>
        <a:buSzPct val="90000"/>
        <a:buFont typeface="IBM Plex Sans Light" pitchFamily="2" charset="2"/>
        <a:buNone/>
        <a:defRPr sz="1500" b="0" i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1pPr>
      <a:lvl2pPr marL="152394" indent="-152394" algn="l" rtl="0" eaLnBrk="1" fontAlgn="base" hangingPunct="1">
        <a:lnSpc>
          <a:spcPct val="110000"/>
        </a:lnSpc>
        <a:spcBef>
          <a:spcPts val="1000"/>
        </a:spcBef>
        <a:spcAft>
          <a:spcPct val="0"/>
        </a:spcAft>
        <a:buClr>
          <a:srgbClr val="001141"/>
        </a:buClr>
        <a:buSzPct val="100000"/>
        <a:buFont typeface="IBM Plex Sans Light" charset="-120"/>
        <a:buChar char="–"/>
        <a:tabLst/>
        <a:defRPr sz="1500" b="0" i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2pPr>
      <a:lvl3pPr marL="304788" indent="-152394" algn="l" rtl="0" eaLnBrk="1" fontAlgn="base" hangingPunct="1">
        <a:lnSpc>
          <a:spcPct val="110000"/>
        </a:lnSpc>
        <a:spcBef>
          <a:spcPts val="0"/>
        </a:spcBef>
        <a:spcAft>
          <a:spcPct val="0"/>
        </a:spcAft>
        <a:buClr>
          <a:srgbClr val="001141"/>
        </a:buClr>
        <a:buSzPct val="100000"/>
        <a:buFont typeface="IBM Plex Sans Light" panose="020B0604020202020204" pitchFamily="34" charset="0"/>
        <a:buChar char="•"/>
        <a:tabLst/>
        <a:defRPr sz="1500" b="0" i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3pPr>
      <a:lvl4pPr marL="457182" indent="-152394" algn="l" rtl="0" eaLnBrk="1" fontAlgn="base" hangingPunct="1">
        <a:lnSpc>
          <a:spcPct val="110000"/>
        </a:lnSpc>
        <a:spcBef>
          <a:spcPts val="0"/>
        </a:spcBef>
        <a:spcAft>
          <a:spcPct val="0"/>
        </a:spcAft>
        <a:buClr>
          <a:srgbClr val="001141"/>
        </a:buClr>
        <a:buSzPct val="100000"/>
        <a:buFont typeface="IBM Plex Sans Light" charset="-120"/>
        <a:buChar char="–"/>
        <a:tabLst/>
        <a:defRPr sz="1500" b="0" i="0" baseline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4pPr>
      <a:lvl5pPr marL="609576" indent="-152394" algn="l" rtl="0" eaLnBrk="1" fontAlgn="base" hangingPunct="1">
        <a:lnSpc>
          <a:spcPct val="110000"/>
        </a:lnSpc>
        <a:spcBef>
          <a:spcPts val="0"/>
        </a:spcBef>
        <a:spcAft>
          <a:spcPct val="0"/>
        </a:spcAft>
        <a:buClr>
          <a:srgbClr val="001141"/>
        </a:buClr>
        <a:buFont typeface="IBM Plex Sans Light" charset="-120"/>
        <a:buChar char="»"/>
        <a:tabLst/>
        <a:defRPr sz="1500" b="0" i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5pPr>
      <a:lvl6pPr marL="2111544" indent="-172886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IBM Plex Sans Light" charset="0"/>
        </a:defRPr>
      </a:lvl6pPr>
      <a:lvl7pPr marL="2594951" indent="-172886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IBM Plex Sans Light" charset="0"/>
        </a:defRPr>
      </a:lvl7pPr>
      <a:lvl8pPr marL="3078357" indent="-172886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IBM Plex Sans Light" charset="0"/>
        </a:defRPr>
      </a:lvl8pPr>
      <a:lvl9pPr marL="3561764" indent="-172886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IBM Plex Sans Light" charset="0"/>
        </a:defRPr>
      </a:lvl9pPr>
    </p:bodyStyle>
    <p:otherStyle>
      <a:defPPr>
        <a:defRPr lang="en-US"/>
      </a:defPPr>
      <a:lvl1pPr marL="0" algn="l" defTabSz="966813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1pPr>
      <a:lvl2pPr marL="483405" algn="l" defTabSz="966813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2pPr>
      <a:lvl3pPr marL="966813" algn="l" defTabSz="966813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3pPr>
      <a:lvl4pPr marL="1450218" algn="l" defTabSz="966813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4pPr>
      <a:lvl5pPr marL="1933624" algn="l" defTabSz="966813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5pPr>
      <a:lvl6pPr marL="2417032" algn="l" defTabSz="966813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6pPr>
      <a:lvl7pPr marL="2900436" algn="l" defTabSz="966813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7pPr>
      <a:lvl8pPr marL="3383842" algn="l" defTabSz="966813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8pPr>
      <a:lvl9pPr marL="3867248" algn="l" defTabSz="966813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88">
          <p15:clr>
            <a:srgbClr val="F26B43"/>
          </p15:clr>
        </p15:guide>
        <p15:guide id="2" pos="288">
          <p15:clr>
            <a:srgbClr val="F26B43"/>
          </p15:clr>
        </p15:guide>
        <p15:guide id="3" pos="8928">
          <p15:clr>
            <a:srgbClr val="F26B43"/>
          </p15:clr>
        </p15:guide>
        <p15:guide id="4" orient="horz" pos="4800">
          <p15:clr>
            <a:srgbClr val="F26B43"/>
          </p15:clr>
        </p15:guide>
        <p15:guide id="5" orient="horz" pos="5088">
          <p15:clr>
            <a:srgbClr val="F26B43"/>
          </p15:clr>
        </p15:guide>
        <p15:guide id="6" pos="4608">
          <p15:clr>
            <a:srgbClr val="547EBF"/>
          </p15:clr>
        </p15:guide>
        <p15:guide id="7" pos="4464">
          <p15:clr>
            <a:srgbClr val="F26B43"/>
          </p15:clr>
        </p15:guide>
        <p15:guide id="8" pos="2304">
          <p15:clr>
            <a:srgbClr val="547EBF"/>
          </p15:clr>
        </p15:guide>
        <p15:guide id="9" pos="4752">
          <p15:clr>
            <a:srgbClr val="F26B43"/>
          </p15:clr>
        </p15:guide>
        <p15:guide id="10" pos="2160">
          <p15:clr>
            <a:srgbClr val="F26B43"/>
          </p15:clr>
        </p15:guide>
        <p15:guide id="11" pos="2448">
          <p15:clr>
            <a:srgbClr val="F26B43"/>
          </p15:clr>
        </p15:guide>
        <p15:guide id="12" pos="6912">
          <p15:clr>
            <a:srgbClr val="547EBF"/>
          </p15:clr>
        </p15:guide>
        <p15:guide id="13" pos="6768">
          <p15:clr>
            <a:srgbClr val="F26B43"/>
          </p15:clr>
        </p15:guide>
        <p15:guide id="14" pos="7056">
          <p15:clr>
            <a:srgbClr val="F26B43"/>
          </p15:clr>
        </p15:guide>
        <p15:guide id="17" orient="horz" pos="1296">
          <p15:clr>
            <a:srgbClr val="547EBF"/>
          </p15:clr>
        </p15:guide>
        <p15:guide id="18" orient="horz" pos="2592">
          <p15:clr>
            <a:srgbClr val="547EBF"/>
          </p15:clr>
        </p15:guide>
        <p15:guide id="21" orient="horz" pos="3888">
          <p15:clr>
            <a:srgbClr val="547EBF"/>
          </p15:clr>
        </p15:guide>
        <p15:guide id="22" pos="4896">
          <p15:clr>
            <a:srgbClr val="FDE53C"/>
          </p15:clr>
        </p15:guide>
        <p15:guide id="23" pos="4320">
          <p15:clr>
            <a:srgbClr val="FDE53C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DC7F9FD1-E2A7-4C9A-8909-FC4C9EFA0916}"/>
              </a:ext>
            </a:extLst>
          </p:cNvPr>
          <p:cNvGraphicFramePr>
            <a:graphicFrameLocks noChangeAspect="1"/>
          </p:cNvGraphicFramePr>
          <p:nvPr>
            <p:custDataLst>
              <p:tags r:id="rId4"/>
            </p:custDataLst>
            <p:extLst>
              <p:ext uri="{D42A27DB-BD31-4B8C-83A1-F6EECF244321}">
                <p14:modId xmlns:p14="http://schemas.microsoft.com/office/powerpoint/2010/main" val="785830461"/>
              </p:ext>
            </p:extLst>
          </p:nvPr>
        </p:nvGraphicFramePr>
        <p:xfrm>
          <a:off x="1324" y="1323"/>
          <a:ext cx="1323" cy="13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360" imgH="360" progId="TCLayout.ActiveDocument.1">
                  <p:embed/>
                </p:oleObj>
              </mc:Choice>
              <mc:Fallback>
                <p:oleObj name="think-cell Slide" r:id="rId5" imgW="360" imgH="360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DC7F9FD1-E2A7-4C9A-8909-FC4C9EFA091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324" y="1323"/>
                        <a:ext cx="1323" cy="132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itle Placeholder"/>
          <p:cNvSpPr>
            <a:spLocks noGrp="1"/>
          </p:cNvSpPr>
          <p:nvPr>
            <p:ph type="title"/>
          </p:nvPr>
        </p:nvSpPr>
        <p:spPr>
          <a:xfrm>
            <a:off x="381000" y="381000"/>
            <a:ext cx="5524496" cy="5969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5" name="Text Placeholder"/>
          <p:cNvSpPr>
            <a:spLocks noGrp="1"/>
          </p:cNvSpPr>
          <p:nvPr>
            <p:ph type="body" idx="1"/>
          </p:nvPr>
        </p:nvSpPr>
        <p:spPr>
          <a:xfrm>
            <a:off x="6477000" y="381000"/>
            <a:ext cx="5333998" cy="596899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ACC00A88-4A19-6C48-922B-415CF82AD08C}"/>
              </a:ext>
            </a:extLst>
          </p:cNvPr>
          <p:cNvGrpSpPr/>
          <p:nvPr/>
        </p:nvGrpSpPr>
        <p:grpSpPr>
          <a:xfrm>
            <a:off x="-205742" y="-190499"/>
            <a:ext cx="12588243" cy="7209772"/>
            <a:chOff x="-109730" y="-110489"/>
            <a:chExt cx="9352896" cy="5351811"/>
          </a:xfrm>
        </p:grpSpPr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6C2A0210-CFBC-394D-A938-778FB6421104}"/>
                </a:ext>
              </a:extLst>
            </p:cNvPr>
            <p:cNvGrpSpPr/>
            <p:nvPr userDrawn="1"/>
          </p:nvGrpSpPr>
          <p:grpSpPr>
            <a:xfrm>
              <a:off x="326211" y="-110489"/>
              <a:ext cx="8492338" cy="119718"/>
              <a:chOff x="326211" y="-152399"/>
              <a:chExt cx="8492338" cy="199534"/>
            </a:xfrm>
          </p:grpSpPr>
          <p:cxnSp>
            <p:nvCxnSpPr>
              <p:cNvPr id="129" name="Straight Connector 128">
                <a:extLst>
                  <a:ext uri="{FF2B5EF4-FFF2-40B4-BE49-F238E27FC236}">
                    <a16:creationId xmlns:a16="http://schemas.microsoft.com/office/drawing/2014/main" id="{F8965F14-1CB6-5843-9F9F-6B676184ADE3}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50011" y="-29065"/>
                <a:ext cx="152400" cy="0"/>
              </a:xfrm>
              <a:prstGeom prst="line">
                <a:avLst/>
              </a:prstGeom>
              <a:ln>
                <a:solidFill>
                  <a:srgbClr val="82CFF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0" name="Straight Connector 129">
                <a:extLst>
                  <a:ext uri="{FF2B5EF4-FFF2-40B4-BE49-F238E27FC236}">
                    <a16:creationId xmlns:a16="http://schemas.microsoft.com/office/drawing/2014/main" id="{6B8A782A-B233-0E4E-B3CD-5EE3BF97C657}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090018" y="-76199"/>
                <a:ext cx="152400" cy="0"/>
              </a:xfrm>
              <a:prstGeom prst="line">
                <a:avLst/>
              </a:prstGeom>
              <a:ln>
                <a:solidFill>
                  <a:srgbClr val="82CFF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1" name="Straight Connector 130">
                <a:extLst>
                  <a:ext uri="{FF2B5EF4-FFF2-40B4-BE49-F238E27FC236}">
                    <a16:creationId xmlns:a16="http://schemas.microsoft.com/office/drawing/2014/main" id="{A1DC1833-C465-4545-8572-CA2BF3C440A8}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31557" y="-76199"/>
                <a:ext cx="152400" cy="0"/>
              </a:xfrm>
              <a:prstGeom prst="line">
                <a:avLst/>
              </a:prstGeom>
              <a:ln>
                <a:solidFill>
                  <a:srgbClr val="82CFF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>
                <a:extLst>
                  <a:ext uri="{FF2B5EF4-FFF2-40B4-BE49-F238E27FC236}">
                    <a16:creationId xmlns:a16="http://schemas.microsoft.com/office/drawing/2014/main" id="{984DB13C-715F-4C41-A086-F8B04B8338B4}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373096" y="-76199"/>
                <a:ext cx="152400" cy="0"/>
              </a:xfrm>
              <a:prstGeom prst="line">
                <a:avLst/>
              </a:prstGeom>
              <a:ln>
                <a:solidFill>
                  <a:srgbClr val="82CFF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>
                <a:extLst>
                  <a:ext uri="{FF2B5EF4-FFF2-40B4-BE49-F238E27FC236}">
                    <a16:creationId xmlns:a16="http://schemas.microsoft.com/office/drawing/2014/main" id="{E4E47650-7CC3-E04C-92FB-D684F2CD6CE1}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354641" y="-40055"/>
                <a:ext cx="152400" cy="0"/>
              </a:xfrm>
              <a:prstGeom prst="line">
                <a:avLst/>
              </a:prstGeom>
              <a:ln>
                <a:solidFill>
                  <a:srgbClr val="82CFF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>
                <a:extLst>
                  <a:ext uri="{FF2B5EF4-FFF2-40B4-BE49-F238E27FC236}">
                    <a16:creationId xmlns:a16="http://schemas.microsoft.com/office/drawing/2014/main" id="{48E322F4-6558-1941-9668-7BA9BD1DD8BE}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6180" y="-40055"/>
                <a:ext cx="152400" cy="0"/>
              </a:xfrm>
              <a:prstGeom prst="line">
                <a:avLst/>
              </a:prstGeom>
              <a:ln>
                <a:solidFill>
                  <a:srgbClr val="82CFF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>
                <a:extLst>
                  <a:ext uri="{FF2B5EF4-FFF2-40B4-BE49-F238E27FC236}">
                    <a16:creationId xmlns:a16="http://schemas.microsoft.com/office/drawing/2014/main" id="{5B67F614-8FE1-D140-884E-B58A72DE0C55}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637719" y="-40055"/>
                <a:ext cx="152400" cy="0"/>
              </a:xfrm>
              <a:prstGeom prst="line">
                <a:avLst/>
              </a:prstGeom>
              <a:ln>
                <a:solidFill>
                  <a:srgbClr val="82CFF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6" name="Straight Connector 135">
                <a:extLst>
                  <a:ext uri="{FF2B5EF4-FFF2-40B4-BE49-F238E27FC236}">
                    <a16:creationId xmlns:a16="http://schemas.microsoft.com/office/drawing/2014/main" id="{4D35566C-B1A5-EA4C-B259-8C8C4D4DAC4A}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619265" y="-40055"/>
                <a:ext cx="152400" cy="0"/>
              </a:xfrm>
              <a:prstGeom prst="line">
                <a:avLst/>
              </a:prstGeom>
              <a:ln>
                <a:solidFill>
                  <a:srgbClr val="82CFF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09214A7D-67C2-8944-92DC-99D0E47D2D3B}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60804" y="-40055"/>
                <a:ext cx="152400" cy="0"/>
              </a:xfrm>
              <a:prstGeom prst="line">
                <a:avLst/>
              </a:prstGeom>
              <a:ln>
                <a:solidFill>
                  <a:srgbClr val="82CFF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A1CDACE7-EB75-4C46-81A7-AA51D8058C5F}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902342" y="-40055"/>
                <a:ext cx="152400" cy="0"/>
              </a:xfrm>
              <a:prstGeom prst="line">
                <a:avLst/>
              </a:prstGeom>
              <a:ln>
                <a:solidFill>
                  <a:srgbClr val="82CFF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0DE10E2C-13E0-E045-979D-18B430462117}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742349" y="-29065"/>
                <a:ext cx="152399" cy="0"/>
              </a:xfrm>
              <a:prstGeom prst="line">
                <a:avLst/>
              </a:prstGeom>
              <a:ln>
                <a:solidFill>
                  <a:srgbClr val="82CFF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FD80F033-645B-5D4F-A361-EA80F684A392}"/>
                </a:ext>
              </a:extLst>
            </p:cNvPr>
            <p:cNvGrpSpPr/>
            <p:nvPr userDrawn="1"/>
          </p:nvGrpSpPr>
          <p:grpSpPr>
            <a:xfrm>
              <a:off x="326211" y="5143289"/>
              <a:ext cx="8492338" cy="98033"/>
              <a:chOff x="326211" y="5111418"/>
              <a:chExt cx="8492338" cy="163389"/>
            </a:xfrm>
          </p:grpSpPr>
          <p:cxnSp>
            <p:nvCxnSpPr>
              <p:cNvPr id="118" name="Straight Connector 117">
                <a:extLst>
                  <a:ext uri="{FF2B5EF4-FFF2-40B4-BE49-F238E27FC236}">
                    <a16:creationId xmlns:a16="http://schemas.microsoft.com/office/drawing/2014/main" id="{D7AF79B6-9A4C-6646-9D0E-0EFBC879BCA2}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50011" y="5187632"/>
                <a:ext cx="152400" cy="0"/>
              </a:xfrm>
              <a:prstGeom prst="line">
                <a:avLst/>
              </a:prstGeom>
              <a:ln>
                <a:solidFill>
                  <a:srgbClr val="82CFF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>
                <a:extLst>
                  <a:ext uri="{FF2B5EF4-FFF2-40B4-BE49-F238E27FC236}">
                    <a16:creationId xmlns:a16="http://schemas.microsoft.com/office/drawing/2014/main" id="{13A48562-9ED8-2447-B180-45BC3A773135}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090017" y="5198607"/>
                <a:ext cx="152400" cy="0"/>
              </a:xfrm>
              <a:prstGeom prst="line">
                <a:avLst/>
              </a:prstGeom>
              <a:ln>
                <a:solidFill>
                  <a:srgbClr val="82CFF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>
                <a:extLst>
                  <a:ext uri="{FF2B5EF4-FFF2-40B4-BE49-F238E27FC236}">
                    <a16:creationId xmlns:a16="http://schemas.microsoft.com/office/drawing/2014/main" id="{213B6266-0A93-084E-8A78-AE6C03C5F943}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31556" y="5198607"/>
                <a:ext cx="152400" cy="0"/>
              </a:xfrm>
              <a:prstGeom prst="line">
                <a:avLst/>
              </a:prstGeom>
              <a:ln>
                <a:solidFill>
                  <a:srgbClr val="82CFF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>
                <a:extLst>
                  <a:ext uri="{FF2B5EF4-FFF2-40B4-BE49-F238E27FC236}">
                    <a16:creationId xmlns:a16="http://schemas.microsoft.com/office/drawing/2014/main" id="{69131E21-73CB-E242-BBDC-0E18035BD6F1}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373095" y="5198607"/>
                <a:ext cx="152400" cy="0"/>
              </a:xfrm>
              <a:prstGeom prst="line">
                <a:avLst/>
              </a:prstGeom>
              <a:ln>
                <a:solidFill>
                  <a:srgbClr val="82CFF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7470289F-4240-FF43-A440-B8043B23295A}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354641" y="5198607"/>
                <a:ext cx="152400" cy="0"/>
              </a:xfrm>
              <a:prstGeom prst="line">
                <a:avLst/>
              </a:prstGeom>
              <a:ln>
                <a:solidFill>
                  <a:srgbClr val="82CFF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>
                <a:extLst>
                  <a:ext uri="{FF2B5EF4-FFF2-40B4-BE49-F238E27FC236}">
                    <a16:creationId xmlns:a16="http://schemas.microsoft.com/office/drawing/2014/main" id="{3181E438-CE1F-204B-B678-19B8BDBDEF04}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6180" y="5198607"/>
                <a:ext cx="152400" cy="0"/>
              </a:xfrm>
              <a:prstGeom prst="line">
                <a:avLst/>
              </a:prstGeom>
              <a:ln>
                <a:solidFill>
                  <a:srgbClr val="82CFF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>
                <a:extLst>
                  <a:ext uri="{FF2B5EF4-FFF2-40B4-BE49-F238E27FC236}">
                    <a16:creationId xmlns:a16="http://schemas.microsoft.com/office/drawing/2014/main" id="{A495CFAF-959F-8D42-94E4-963B9477BB9A}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637719" y="5198607"/>
                <a:ext cx="152400" cy="0"/>
              </a:xfrm>
              <a:prstGeom prst="line">
                <a:avLst/>
              </a:prstGeom>
              <a:ln>
                <a:solidFill>
                  <a:srgbClr val="82CFF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>
                <a:extLst>
                  <a:ext uri="{FF2B5EF4-FFF2-40B4-BE49-F238E27FC236}">
                    <a16:creationId xmlns:a16="http://schemas.microsoft.com/office/drawing/2014/main" id="{597E11FF-33D2-8044-894E-13FB34529786}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619264" y="5198607"/>
                <a:ext cx="152400" cy="0"/>
              </a:xfrm>
              <a:prstGeom prst="line">
                <a:avLst/>
              </a:prstGeom>
              <a:ln>
                <a:solidFill>
                  <a:srgbClr val="82CFF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>
                <a:extLst>
                  <a:ext uri="{FF2B5EF4-FFF2-40B4-BE49-F238E27FC236}">
                    <a16:creationId xmlns:a16="http://schemas.microsoft.com/office/drawing/2014/main" id="{23BD1786-FF52-F647-921E-9287706FFD79}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60803" y="5198607"/>
                <a:ext cx="152400" cy="0"/>
              </a:xfrm>
              <a:prstGeom prst="line">
                <a:avLst/>
              </a:prstGeom>
              <a:ln>
                <a:solidFill>
                  <a:srgbClr val="82CFF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>
                <a:extLst>
                  <a:ext uri="{FF2B5EF4-FFF2-40B4-BE49-F238E27FC236}">
                    <a16:creationId xmlns:a16="http://schemas.microsoft.com/office/drawing/2014/main" id="{E256C9B2-A5FE-BC4E-920F-CEBABA73B93B}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902342" y="5198607"/>
                <a:ext cx="152400" cy="0"/>
              </a:xfrm>
              <a:prstGeom prst="line">
                <a:avLst/>
              </a:prstGeom>
              <a:ln>
                <a:solidFill>
                  <a:srgbClr val="82CFF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8" name="Straight Connector 127">
                <a:extLst>
                  <a:ext uri="{FF2B5EF4-FFF2-40B4-BE49-F238E27FC236}">
                    <a16:creationId xmlns:a16="http://schemas.microsoft.com/office/drawing/2014/main" id="{E1A1A939-9E62-2E4C-9714-2F6929182E36}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742348" y="5187619"/>
                <a:ext cx="152402" cy="0"/>
              </a:xfrm>
              <a:prstGeom prst="line">
                <a:avLst/>
              </a:prstGeom>
              <a:ln>
                <a:solidFill>
                  <a:srgbClr val="82CFF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65151D40-4251-CA4F-9CEA-04AAC5EF6968}"/>
                </a:ext>
              </a:extLst>
            </p:cNvPr>
            <p:cNvGrpSpPr/>
            <p:nvPr userDrawn="1"/>
          </p:nvGrpSpPr>
          <p:grpSpPr>
            <a:xfrm>
              <a:off x="-109730" y="313734"/>
              <a:ext cx="124556" cy="4430783"/>
              <a:chOff x="-109730" y="313734"/>
              <a:chExt cx="124556" cy="4430783"/>
            </a:xfrm>
          </p:grpSpPr>
          <p:cxnSp>
            <p:nvCxnSpPr>
              <p:cNvPr id="113" name="Straight Connector 112">
                <a:extLst>
                  <a:ext uri="{FF2B5EF4-FFF2-40B4-BE49-F238E27FC236}">
                    <a16:creationId xmlns:a16="http://schemas.microsoft.com/office/drawing/2014/main" id="{DD3AB832-ECA3-1C40-9D87-D3BF3E76579E}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303590"/>
                <a:ext cx="91440" cy="0"/>
              </a:xfrm>
              <a:prstGeom prst="line">
                <a:avLst/>
              </a:prstGeom>
              <a:ln>
                <a:solidFill>
                  <a:srgbClr val="82CFF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DEA137B8-70C8-E047-92CB-43CBD0F96DD8}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76262"/>
                <a:ext cx="91440" cy="0"/>
              </a:xfrm>
              <a:prstGeom prst="line">
                <a:avLst/>
              </a:prstGeom>
              <a:ln>
                <a:solidFill>
                  <a:srgbClr val="82CFF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>
                <a:extLst>
                  <a:ext uri="{FF2B5EF4-FFF2-40B4-BE49-F238E27FC236}">
                    <a16:creationId xmlns:a16="http://schemas.microsoft.com/office/drawing/2014/main" id="{8F9E5AD6-4E33-6C4E-BCF9-D40AC0EA8DB2}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82CFF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>
                <a:extLst>
                  <a:ext uri="{FF2B5EF4-FFF2-40B4-BE49-F238E27FC236}">
                    <a16:creationId xmlns:a16="http://schemas.microsoft.com/office/drawing/2014/main" id="{DEBF4B0D-888C-E341-8D2C-A2B62D3927F7}"/>
                  </a:ext>
                </a:extLst>
              </p:cNvPr>
              <p:cNvCxnSpPr/>
              <p:nvPr userDrawn="1"/>
            </p:nvCxnSpPr>
            <p:spPr bwMode="auto">
              <a:xfrm flipH="1">
                <a:off x="-98406" y="313734"/>
                <a:ext cx="91440" cy="0"/>
              </a:xfrm>
              <a:prstGeom prst="line">
                <a:avLst/>
              </a:prstGeom>
              <a:ln>
                <a:solidFill>
                  <a:srgbClr val="82CFF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>
                <a:extLst>
                  <a:ext uri="{FF2B5EF4-FFF2-40B4-BE49-F238E27FC236}">
                    <a16:creationId xmlns:a16="http://schemas.microsoft.com/office/drawing/2014/main" id="{4A1525CA-DB42-1F46-952B-49632CFC59C5}"/>
                  </a:ext>
                </a:extLst>
              </p:cNvPr>
              <p:cNvCxnSpPr/>
              <p:nvPr userDrawn="1"/>
            </p:nvCxnSpPr>
            <p:spPr bwMode="auto">
              <a:xfrm flipH="1">
                <a:off x="-76614" y="4744517"/>
                <a:ext cx="91440" cy="0"/>
              </a:xfrm>
              <a:prstGeom prst="line">
                <a:avLst/>
              </a:prstGeom>
              <a:ln>
                <a:solidFill>
                  <a:srgbClr val="82CFF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A6884295-F7A1-534D-ABFD-819D33AD6D11}"/>
                </a:ext>
              </a:extLst>
            </p:cNvPr>
            <p:cNvGrpSpPr/>
            <p:nvPr userDrawn="1"/>
          </p:nvGrpSpPr>
          <p:grpSpPr>
            <a:xfrm>
              <a:off x="9123418" y="313734"/>
              <a:ext cx="119748" cy="4428901"/>
              <a:chOff x="-149362" y="307384"/>
              <a:chExt cx="119748" cy="4428901"/>
            </a:xfrm>
          </p:grpSpPr>
          <p:cxnSp>
            <p:nvCxnSpPr>
              <p:cNvPr id="108" name="Straight Connector 107">
                <a:extLst>
                  <a:ext uri="{FF2B5EF4-FFF2-40B4-BE49-F238E27FC236}">
                    <a16:creationId xmlns:a16="http://schemas.microsoft.com/office/drawing/2014/main" id="{2C290D71-5B73-D042-BDA2-E632B7E0FFA5}"/>
                  </a:ext>
                </a:extLst>
              </p:cNvPr>
              <p:cNvCxnSpPr/>
              <p:nvPr userDrawn="1"/>
            </p:nvCxnSpPr>
            <p:spPr bwMode="auto">
              <a:xfrm flipH="1">
                <a:off x="-142845" y="1297240"/>
                <a:ext cx="91440" cy="0"/>
              </a:xfrm>
              <a:prstGeom prst="line">
                <a:avLst/>
              </a:prstGeom>
              <a:ln>
                <a:solidFill>
                  <a:srgbClr val="82CFF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id="{5646BE28-7152-2040-A2AF-B34178C299A1}"/>
                  </a:ext>
                </a:extLst>
              </p:cNvPr>
              <p:cNvCxnSpPr/>
              <p:nvPr userDrawn="1"/>
            </p:nvCxnSpPr>
            <p:spPr bwMode="auto">
              <a:xfrm flipH="1">
                <a:off x="-142845" y="2569913"/>
                <a:ext cx="91440" cy="0"/>
              </a:xfrm>
              <a:prstGeom prst="line">
                <a:avLst/>
              </a:prstGeom>
              <a:ln>
                <a:solidFill>
                  <a:srgbClr val="82CFF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4296DD67-0C6C-0549-B851-03883C54615F}"/>
                  </a:ext>
                </a:extLst>
              </p:cNvPr>
              <p:cNvCxnSpPr/>
              <p:nvPr userDrawn="1"/>
            </p:nvCxnSpPr>
            <p:spPr bwMode="auto">
              <a:xfrm flipH="1">
                <a:off x="-142845" y="3843274"/>
                <a:ext cx="91440" cy="0"/>
              </a:xfrm>
              <a:prstGeom prst="line">
                <a:avLst/>
              </a:prstGeom>
              <a:ln>
                <a:solidFill>
                  <a:srgbClr val="82CFF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0ACE78AA-7905-5246-83D4-D5D84E497E8A}"/>
                  </a:ext>
                </a:extLst>
              </p:cNvPr>
              <p:cNvCxnSpPr/>
              <p:nvPr userDrawn="1"/>
            </p:nvCxnSpPr>
            <p:spPr bwMode="auto">
              <a:xfrm flipH="1">
                <a:off x="-149362" y="307384"/>
                <a:ext cx="91440" cy="0"/>
              </a:xfrm>
              <a:prstGeom prst="line">
                <a:avLst/>
              </a:prstGeom>
              <a:ln>
                <a:solidFill>
                  <a:srgbClr val="82CFF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>
                <a:extLst>
                  <a:ext uri="{FF2B5EF4-FFF2-40B4-BE49-F238E27FC236}">
                    <a16:creationId xmlns:a16="http://schemas.microsoft.com/office/drawing/2014/main" id="{30562EE8-1F7C-6E45-9B05-5B7385E02341}"/>
                  </a:ext>
                </a:extLst>
              </p:cNvPr>
              <p:cNvCxnSpPr/>
              <p:nvPr userDrawn="1"/>
            </p:nvCxnSpPr>
            <p:spPr bwMode="auto">
              <a:xfrm flipH="1">
                <a:off x="-121054" y="4736285"/>
                <a:ext cx="91440" cy="0"/>
              </a:xfrm>
              <a:prstGeom prst="line">
                <a:avLst/>
              </a:prstGeom>
              <a:ln>
                <a:solidFill>
                  <a:srgbClr val="82CFF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13772668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6" r:id="rId1"/>
    <p:sldLayoutId id="2147483687" r:id="rId2"/>
  </p:sldLayoutIdLs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 b="0" i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IBM Plex Sans Light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IBM Plex Sans Light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IBM Plex Sans Light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IBM Plex Sans Light" pitchFamily="34" charset="0"/>
        </a:defRPr>
      </a:lvl5pPr>
      <a:lvl6pPr marL="483405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IBM Plex Sans Light" pitchFamily="34" charset="0"/>
        </a:defRPr>
      </a:lvl6pPr>
      <a:lvl7pPr marL="966813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IBM Plex Sans Light" pitchFamily="34" charset="0"/>
        </a:defRPr>
      </a:lvl7pPr>
      <a:lvl8pPr marL="145021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IBM Plex Sans Light" pitchFamily="34" charset="0"/>
        </a:defRPr>
      </a:lvl8pPr>
      <a:lvl9pPr marL="1933624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IBM Plex Sans Light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rgbClr val="001141"/>
        </a:buClr>
        <a:buSzPct val="90000"/>
        <a:buFont typeface="IBM Plex Sans Light" pitchFamily="2" charset="2"/>
        <a:buNone/>
        <a:defRPr sz="1500" b="0" i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1pPr>
      <a:lvl2pPr marL="152394" indent="-152394" algn="l" rtl="0" eaLnBrk="1" fontAlgn="base" hangingPunct="1">
        <a:lnSpc>
          <a:spcPct val="110000"/>
        </a:lnSpc>
        <a:spcBef>
          <a:spcPts val="1000"/>
        </a:spcBef>
        <a:spcAft>
          <a:spcPct val="0"/>
        </a:spcAft>
        <a:buClr>
          <a:srgbClr val="001141"/>
        </a:buClr>
        <a:buSzPct val="100000"/>
        <a:buFont typeface="IBM Plex Sans Light" charset="-120"/>
        <a:buChar char="–"/>
        <a:tabLst/>
        <a:defRPr sz="1500" b="0" i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2pPr>
      <a:lvl3pPr marL="304788" indent="-152394" algn="l" rtl="0" eaLnBrk="1" fontAlgn="base" hangingPunct="1">
        <a:lnSpc>
          <a:spcPct val="110000"/>
        </a:lnSpc>
        <a:spcBef>
          <a:spcPts val="0"/>
        </a:spcBef>
        <a:spcAft>
          <a:spcPct val="0"/>
        </a:spcAft>
        <a:buClr>
          <a:srgbClr val="001141"/>
        </a:buClr>
        <a:buSzPct val="100000"/>
        <a:buFont typeface="IBM Plex Sans Light" panose="020B0604020202020204" pitchFamily="34" charset="0"/>
        <a:buChar char="•"/>
        <a:tabLst/>
        <a:defRPr sz="1500" b="0" i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3pPr>
      <a:lvl4pPr marL="457182" indent="-152394" algn="l" rtl="0" eaLnBrk="1" fontAlgn="base" hangingPunct="1">
        <a:lnSpc>
          <a:spcPct val="110000"/>
        </a:lnSpc>
        <a:spcBef>
          <a:spcPts val="0"/>
        </a:spcBef>
        <a:spcAft>
          <a:spcPct val="0"/>
        </a:spcAft>
        <a:buClr>
          <a:srgbClr val="001141"/>
        </a:buClr>
        <a:buSzPct val="100000"/>
        <a:buFont typeface="IBM Plex Sans Light" charset="-120"/>
        <a:buChar char="–"/>
        <a:tabLst/>
        <a:defRPr sz="1500" b="0" i="0" baseline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4pPr>
      <a:lvl5pPr marL="609576" indent="-152394" algn="l" rtl="0" eaLnBrk="1" fontAlgn="base" hangingPunct="1">
        <a:lnSpc>
          <a:spcPct val="110000"/>
        </a:lnSpc>
        <a:spcBef>
          <a:spcPts val="0"/>
        </a:spcBef>
        <a:spcAft>
          <a:spcPct val="0"/>
        </a:spcAft>
        <a:buClr>
          <a:srgbClr val="001141"/>
        </a:buClr>
        <a:buFont typeface="IBM Plex Sans Light" charset="-120"/>
        <a:buChar char="»"/>
        <a:tabLst/>
        <a:defRPr sz="1500" b="0" i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5pPr>
      <a:lvl6pPr marL="2111544" indent="-172886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IBM Plex Sans Light" charset="0"/>
        </a:defRPr>
      </a:lvl6pPr>
      <a:lvl7pPr marL="2594951" indent="-172886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IBM Plex Sans Light" charset="0"/>
        </a:defRPr>
      </a:lvl7pPr>
      <a:lvl8pPr marL="3078357" indent="-172886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IBM Plex Sans Light" charset="0"/>
        </a:defRPr>
      </a:lvl8pPr>
      <a:lvl9pPr marL="3561764" indent="-172886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IBM Plex Sans Light" charset="0"/>
        </a:defRPr>
      </a:lvl9pPr>
    </p:bodyStyle>
    <p:otherStyle>
      <a:defPPr>
        <a:defRPr lang="en-US"/>
      </a:defPPr>
      <a:lvl1pPr marL="0" algn="l" defTabSz="966813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1pPr>
      <a:lvl2pPr marL="483405" algn="l" defTabSz="966813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2pPr>
      <a:lvl3pPr marL="966813" algn="l" defTabSz="966813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3pPr>
      <a:lvl4pPr marL="1450218" algn="l" defTabSz="966813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4pPr>
      <a:lvl5pPr marL="1933624" algn="l" defTabSz="966813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5pPr>
      <a:lvl6pPr marL="2417032" algn="l" defTabSz="966813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6pPr>
      <a:lvl7pPr marL="2900436" algn="l" defTabSz="966813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7pPr>
      <a:lvl8pPr marL="3383842" algn="l" defTabSz="966813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8pPr>
      <a:lvl9pPr marL="3867248" algn="l" defTabSz="966813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88">
          <p15:clr>
            <a:srgbClr val="F26B43"/>
          </p15:clr>
        </p15:guide>
        <p15:guide id="2" pos="288">
          <p15:clr>
            <a:srgbClr val="F26B43"/>
          </p15:clr>
        </p15:guide>
        <p15:guide id="3" pos="8928">
          <p15:clr>
            <a:srgbClr val="F26B43"/>
          </p15:clr>
        </p15:guide>
        <p15:guide id="4" orient="horz" pos="4800">
          <p15:clr>
            <a:srgbClr val="F26B43"/>
          </p15:clr>
        </p15:guide>
        <p15:guide id="5" orient="horz" pos="5088">
          <p15:clr>
            <a:srgbClr val="F26B43"/>
          </p15:clr>
        </p15:guide>
        <p15:guide id="6" pos="4608">
          <p15:clr>
            <a:srgbClr val="547EBF"/>
          </p15:clr>
        </p15:guide>
        <p15:guide id="7" pos="4464">
          <p15:clr>
            <a:srgbClr val="F26B43"/>
          </p15:clr>
        </p15:guide>
        <p15:guide id="8" pos="2304">
          <p15:clr>
            <a:srgbClr val="547EBF"/>
          </p15:clr>
        </p15:guide>
        <p15:guide id="9" pos="4752">
          <p15:clr>
            <a:srgbClr val="F26B43"/>
          </p15:clr>
        </p15:guide>
        <p15:guide id="10" pos="2160">
          <p15:clr>
            <a:srgbClr val="F26B43"/>
          </p15:clr>
        </p15:guide>
        <p15:guide id="11" pos="2448">
          <p15:clr>
            <a:srgbClr val="F26B43"/>
          </p15:clr>
        </p15:guide>
        <p15:guide id="12" pos="6912">
          <p15:clr>
            <a:srgbClr val="547EBF"/>
          </p15:clr>
        </p15:guide>
        <p15:guide id="13" pos="6768">
          <p15:clr>
            <a:srgbClr val="F26B43"/>
          </p15:clr>
        </p15:guide>
        <p15:guide id="14" pos="7056">
          <p15:clr>
            <a:srgbClr val="F26B43"/>
          </p15:clr>
        </p15:guide>
        <p15:guide id="17" orient="horz" pos="1296">
          <p15:clr>
            <a:srgbClr val="547EBF"/>
          </p15:clr>
        </p15:guide>
        <p15:guide id="18" orient="horz" pos="2592">
          <p15:clr>
            <a:srgbClr val="547EBF"/>
          </p15:clr>
        </p15:guide>
        <p15:guide id="21" orient="horz" pos="3888">
          <p15:clr>
            <a:srgbClr val="547EBF"/>
          </p15:clr>
        </p15:guide>
        <p15:guide id="22" pos="4896">
          <p15:clr>
            <a:srgbClr val="FDE53C"/>
          </p15:clr>
        </p15:guide>
        <p15:guide id="23" pos="4320">
          <p15:clr>
            <a:srgbClr val="FDE53C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3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1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3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5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3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hyperlink" Target="https://help.sap.com/doc/abapdocu_752_index_htm/7.52/en-us/abenddic_date_time_functions.htm" TargetMode="External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7.png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3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tools.hana.ondemand.com/#abap" TargetMode="External"/><Relationship Id="rId4" Type="http://schemas.openxmlformats.org/officeDocument/2006/relationships/hyperlink" Target="http://scn.sap.com/community/abap/eclipse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help.sap.com/doc/abapdocu_752_index_htm/7.52/en-us/abencds_f1_session_variable.htm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hyperlink" Target="https://help.sap.com/docs/SAP_S4HANA_CLOUD/c0c54048d35849128be8e872df5bea6d/5418de55938d1d22e10000000a44147b.html" TargetMode="External"/><Relationship Id="rId4" Type="http://schemas.openxmlformats.org/officeDocument/2006/relationships/hyperlink" Target="https://help.sap.com/doc/abapdocu_752_index_htm/7.52/en-us/abencds_f1_parameter.htm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1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5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ing.sap.com/learning-journeys/evaluating-overhead-cost-accounting-in-sap-s-4hana/getting-an-overview-of-the-virtual-data-model_fbd48178-c584-4b3d-a8c9-13143c1c75dc" TargetMode="External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2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5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3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5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b="1" dirty="0">
                <a:latin typeface="IBM Plex Sans" panose="020B0503050203000203" pitchFamily="34" charset="0"/>
              </a:rPr>
              <a:t>SAP CDS view</a:t>
            </a:r>
            <a:br>
              <a:rPr lang="en-US" dirty="0"/>
            </a:br>
            <a:br>
              <a:rPr lang="en-US" sz="2133" dirty="0"/>
            </a:br>
            <a:br>
              <a:rPr lang="en-US" sz="2133" dirty="0"/>
            </a:br>
            <a:r>
              <a:rPr lang="en-US" sz="2133" dirty="0">
                <a:latin typeface="IBM Plex Sans" panose="020B0503050203000203" pitchFamily="34" charset="0"/>
              </a:rPr>
              <a:t>Patrick Wu</a:t>
            </a:r>
            <a:br>
              <a:rPr lang="en-US" sz="2133" dirty="0">
                <a:latin typeface="IBM Plex Sans" panose="020B0503050203000203" pitchFamily="34" charset="0"/>
              </a:rPr>
            </a:br>
            <a:br>
              <a:rPr lang="en-US" sz="2133" dirty="0">
                <a:latin typeface="IBM Plex Sans" panose="020B0503050203000203" pitchFamily="34" charset="0"/>
              </a:rPr>
            </a:br>
            <a:r>
              <a:rPr lang="en-US" sz="2133" dirty="0">
                <a:latin typeface="IBM Plex Sans" panose="020B0503050203000203" pitchFamily="34" charset="0"/>
              </a:rPr>
              <a:t>Package Consultant-SAP HANA SCM PP</a:t>
            </a:r>
          </a:p>
        </p:txBody>
      </p:sp>
    </p:spTree>
    <p:extLst>
      <p:ext uri="{BB962C8B-B14F-4D97-AF65-F5344CB8AC3E}">
        <p14:creationId xmlns:p14="http://schemas.microsoft.com/office/powerpoint/2010/main" val="22986157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83738331-2AF1-6D0F-5119-88BE55D6B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222736" cy="1072896"/>
          </a:xfrm>
        </p:spPr>
        <p:txBody>
          <a:bodyPr/>
          <a:lstStyle/>
          <a:p>
            <a:r>
              <a:rPr lang="en-US" altLang="zh-TW" sz="4000" b="1" dirty="0">
                <a:latin typeface="Arial" panose="020B0604020202020204" pitchFamily="34" charset="0"/>
                <a:cs typeface="Arial" panose="020B0604020202020204" pitchFamily="34" charset="0"/>
              </a:rPr>
              <a:t>Virtual Data Models (VDM</a:t>
            </a:r>
            <a:r>
              <a:rPr lang="zh-TW" alt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）</a:t>
            </a:r>
          </a:p>
        </p:txBody>
      </p:sp>
      <p:sp>
        <p:nvSpPr>
          <p:cNvPr id="15" name="文字版面配置區 14">
            <a:extLst>
              <a:ext uri="{FF2B5EF4-FFF2-40B4-BE49-F238E27FC236}">
                <a16:creationId xmlns:a16="http://schemas.microsoft.com/office/drawing/2014/main" id="{4D048E62-AB36-1ABF-3CDF-13D8B92A1DD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81000" y="1554480"/>
            <a:ext cx="10600944" cy="4626864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2800" dirty="0">
                <a:latin typeface="Arial" panose="020B0604020202020204" pitchFamily="34" charset="0"/>
                <a:cs typeface="Arial" panose="020B0604020202020204" pitchFamily="34" charset="0"/>
              </a:rPr>
              <a:t>It is an abstraction layer that provides a unified and consistent view of data without physically copying or moving it into a single database.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2800" dirty="0">
                <a:latin typeface="Arial" panose="020B0604020202020204" pitchFamily="34" charset="0"/>
                <a:cs typeface="Arial" panose="020B0604020202020204" pitchFamily="34" charset="0"/>
              </a:rPr>
              <a:t>it pulls information </a:t>
            </a:r>
            <a:r>
              <a:rPr lang="en-US" altLang="zh-TW" sz="2800" dirty="0">
                <a:solidFill>
                  <a:srgbClr val="00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from various sources </a:t>
            </a:r>
            <a:r>
              <a:rPr lang="en-US" altLang="zh-TW" sz="2800" dirty="0">
                <a:latin typeface="Arial" panose="020B0604020202020204" pitchFamily="34" charset="0"/>
                <a:cs typeface="Arial" panose="020B0604020202020204" pitchFamily="34" charset="0"/>
              </a:rPr>
              <a:t>(databases, APIs, files, cloud services, etc.) to create a </a:t>
            </a:r>
            <a:r>
              <a:rPr lang="en-US" altLang="zh-TW" sz="2800" dirty="0">
                <a:solidFill>
                  <a:srgbClr val="00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cohesive view </a:t>
            </a:r>
            <a:r>
              <a:rPr lang="en-US" altLang="zh-TW" sz="2800" dirty="0">
                <a:latin typeface="Arial" panose="020B0604020202020204" pitchFamily="34" charset="0"/>
                <a:cs typeface="Arial" panose="020B0604020202020204" pitchFamily="34" charset="0"/>
              </a:rPr>
              <a:t>of data that comes from multiple, heterogeneous sources.</a:t>
            </a:r>
            <a:endParaRPr lang="zh-TW" alt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065052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83738331-2AF1-6D0F-5119-88BE55D6B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222736" cy="1072896"/>
          </a:xfrm>
        </p:spPr>
        <p:txBody>
          <a:bodyPr/>
          <a:lstStyle/>
          <a:p>
            <a:r>
              <a:rPr lang="en-US" altLang="zh-TW" sz="4000" b="1" kern="0" dirty="0">
                <a:latin typeface="Arial" panose="020B0604020202020204" pitchFamily="34" charset="0"/>
                <a:cs typeface="Arial" panose="020B0604020202020204" pitchFamily="34" charset="0"/>
              </a:rPr>
              <a:t>Authorization Annotation(7/9)</a:t>
            </a:r>
            <a:endParaRPr lang="en-US" altLang="zh-TW" sz="3200" b="1" kern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文字版面配置區 14">
            <a:extLst>
              <a:ext uri="{FF2B5EF4-FFF2-40B4-BE49-F238E27FC236}">
                <a16:creationId xmlns:a16="http://schemas.microsoft.com/office/drawing/2014/main" id="{9DAE81E6-6602-2C66-C95E-9CB7127993E5}"/>
              </a:ext>
            </a:extLst>
          </p:cNvPr>
          <p:cNvSpPr txBox="1">
            <a:spLocks/>
          </p:cNvSpPr>
          <p:nvPr/>
        </p:nvSpPr>
        <p:spPr>
          <a:xfrm>
            <a:off x="381000" y="1876014"/>
            <a:ext cx="11222736" cy="46009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10000"/>
              </a:lnSpc>
              <a:spcBef>
                <a:spcPts val="1500"/>
              </a:spcBef>
              <a:spcAft>
                <a:spcPct val="0"/>
              </a:spcAft>
              <a:buClr>
                <a:srgbClr val="001141"/>
              </a:buClr>
              <a:buSzPct val="90000"/>
              <a:buFont typeface="IBM Plex Sans Light" pitchFamily="2" charset="2"/>
              <a:buNone/>
              <a:defRPr sz="15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1pPr>
            <a:lvl2pPr marL="152394" indent="-152394" algn="l" rtl="0" eaLnBrk="1" fontAlgn="base" hangingPunct="1">
              <a:lnSpc>
                <a:spcPct val="110000"/>
              </a:lnSpc>
              <a:spcBef>
                <a:spcPts val="1000"/>
              </a:spcBef>
              <a:spcAft>
                <a:spcPct val="0"/>
              </a:spcAft>
              <a:buClr>
                <a:srgbClr val="001141"/>
              </a:buClr>
              <a:buSzPct val="100000"/>
              <a:buFont typeface="IBM Plex Sans Light" charset="-120"/>
              <a:buChar char="–"/>
              <a:tabLst/>
              <a:defRPr sz="15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2pPr>
            <a:lvl3pPr marL="304788" indent="-152394" algn="l" rtl="0" eaLnBrk="1" fontAlgn="base" hangingPunct="1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rgbClr val="001141"/>
              </a:buClr>
              <a:buSzPct val="100000"/>
              <a:buFont typeface="IBM Plex Sans Light" panose="020B0604020202020204" pitchFamily="34" charset="0"/>
              <a:buChar char="•"/>
              <a:tabLst/>
              <a:defRPr sz="15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3pPr>
            <a:lvl4pPr marL="457182" indent="-152394" algn="l" rtl="0" eaLnBrk="1" fontAlgn="base" hangingPunct="1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rgbClr val="001141"/>
              </a:buClr>
              <a:buSzPct val="100000"/>
              <a:buFont typeface="IBM Plex Sans Light" charset="-120"/>
              <a:buChar char="–"/>
              <a:tabLst/>
              <a:defRPr sz="1500" b="0" i="0" baseline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4pPr>
            <a:lvl5pPr marL="609576" indent="-152394" algn="l" rtl="0" eaLnBrk="1" fontAlgn="base" hangingPunct="1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rgbClr val="001141"/>
              </a:buClr>
              <a:buFont typeface="IBM Plex Sans Light" charset="-120"/>
              <a:buChar char="»"/>
              <a:tabLst/>
              <a:defRPr sz="15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5pPr>
            <a:lvl6pPr marL="2111544" indent="-17288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IBM Plex Sans Light" charset="0"/>
              </a:defRPr>
            </a:lvl6pPr>
            <a:lvl7pPr marL="2594951" indent="-17288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IBM Plex Sans Light" charset="0"/>
              </a:defRPr>
            </a:lvl7pPr>
            <a:lvl8pPr marL="3078357" indent="-17288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IBM Plex Sans Light" charset="0"/>
              </a:defRPr>
            </a:lvl8pPr>
            <a:lvl9pPr marL="3561764" indent="-17288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IBM Plex Sans Light" charset="0"/>
              </a:defRPr>
            </a:lvl9pPr>
          </a:lstStyle>
          <a:p>
            <a:pPr marL="342900" indent="-342900" defTabSz="914400">
              <a:buFont typeface="Wingdings" panose="05000000000000000000" pitchFamily="2" charset="2"/>
              <a:buChar char="l"/>
            </a:pPr>
            <a:r>
              <a:rPr lang="en-US" altLang="zh-TW" sz="2400" b="1" kern="0" dirty="0">
                <a:latin typeface="Arial" panose="020B0604020202020204" pitchFamily="34" charset="0"/>
                <a:cs typeface="Arial" panose="020B0604020202020204" pitchFamily="34" charset="0"/>
              </a:rPr>
              <a:t>@AccessControl.authorizationCheck: #NOT_ALLOWED</a:t>
            </a:r>
          </a:p>
          <a:p>
            <a:pPr defTabSz="914400"/>
            <a:r>
              <a:rPr lang="en-US" altLang="zh-TW" sz="2592" b="1" kern="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</a:t>
            </a:r>
            <a:r>
              <a:rPr lang="en-US" altLang="zh-TW" sz="2400" b="1" kern="0" dirty="0">
                <a:solidFill>
                  <a:srgbClr val="00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 allowed is the exact opposite of check</a:t>
            </a:r>
          </a:p>
          <a:p>
            <a:pPr marL="2454444" lvl="5" indent="-342900" defTabSz="914400">
              <a:buFont typeface="Wingdings" panose="05000000000000000000" pitchFamily="2" charset="2"/>
              <a:buChar char="l"/>
            </a:pPr>
            <a:endParaRPr lang="en-US" altLang="zh-TW" sz="2592" b="1" kern="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defTabSz="914400">
              <a:buFont typeface="Wingdings" panose="05000000000000000000" pitchFamily="2" charset="2"/>
              <a:buChar char="l"/>
            </a:pPr>
            <a:r>
              <a:rPr lang="en-US" altLang="zh-TW" sz="2400" b="1" kern="0" dirty="0">
                <a:latin typeface="Arial" panose="020B0604020202020204" pitchFamily="34" charset="0"/>
                <a:cs typeface="Arial" panose="020B0604020202020204" pitchFamily="34" charset="0"/>
              </a:rPr>
              <a:t>@AccessControl.authorizationCheck: #NOT_REQUIRED</a:t>
            </a:r>
          </a:p>
          <a:p>
            <a:pPr lvl="4" indent="0" defTabSz="914400">
              <a:buNone/>
            </a:pPr>
            <a:endParaRPr lang="en-US" altLang="zh-TW" sz="2400" b="1" kern="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4" indent="0" defTabSz="914400">
              <a:buNone/>
            </a:pPr>
            <a:r>
              <a:rPr lang="en-US" altLang="zh-TW" sz="2400" b="1" kern="0" dirty="0">
                <a:solidFill>
                  <a:srgbClr val="00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 there is a DCL, it will be executed. If there is no DCL, there will be no warning message.</a:t>
            </a:r>
          </a:p>
          <a:p>
            <a:pPr lvl="4" indent="0" defTabSz="914400">
              <a:buNone/>
            </a:pPr>
            <a:r>
              <a:rPr lang="en-US" altLang="zh-TW" sz="2400" b="1" kern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defTabSz="914400"/>
            <a:r>
              <a:rPr lang="en-US" altLang="zh-TW" sz="2400" b="1" kern="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endParaRPr lang="en-US" altLang="zh-TW" sz="2400" b="1" kern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957852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83738331-2AF1-6D0F-5119-88BE55D6B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222736" cy="1072896"/>
          </a:xfrm>
        </p:spPr>
        <p:txBody>
          <a:bodyPr/>
          <a:lstStyle/>
          <a:p>
            <a:r>
              <a:rPr lang="en-US" altLang="zh-TW" sz="4000" b="1" kern="0" dirty="0">
                <a:latin typeface="Arial" panose="020B0604020202020204" pitchFamily="34" charset="0"/>
                <a:cs typeface="Arial" panose="020B0604020202020204" pitchFamily="34" charset="0"/>
              </a:rPr>
              <a:t>Authorization Annotation(8/9)</a:t>
            </a:r>
            <a:endParaRPr lang="en-US" altLang="zh-TW" sz="3200" b="1" kern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文字版面配置區 14">
            <a:extLst>
              <a:ext uri="{FF2B5EF4-FFF2-40B4-BE49-F238E27FC236}">
                <a16:creationId xmlns:a16="http://schemas.microsoft.com/office/drawing/2014/main" id="{9DAE81E6-6602-2C66-C95E-9CB7127993E5}"/>
              </a:ext>
            </a:extLst>
          </p:cNvPr>
          <p:cNvSpPr txBox="1">
            <a:spLocks/>
          </p:cNvSpPr>
          <p:nvPr/>
        </p:nvSpPr>
        <p:spPr>
          <a:xfrm>
            <a:off x="381000" y="1876014"/>
            <a:ext cx="11222736" cy="46009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10000"/>
              </a:lnSpc>
              <a:spcBef>
                <a:spcPts val="1500"/>
              </a:spcBef>
              <a:spcAft>
                <a:spcPct val="0"/>
              </a:spcAft>
              <a:buClr>
                <a:srgbClr val="001141"/>
              </a:buClr>
              <a:buSzPct val="90000"/>
              <a:buFont typeface="IBM Plex Sans Light" pitchFamily="2" charset="2"/>
              <a:buNone/>
              <a:defRPr sz="15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1pPr>
            <a:lvl2pPr marL="152394" indent="-152394" algn="l" rtl="0" eaLnBrk="1" fontAlgn="base" hangingPunct="1">
              <a:lnSpc>
                <a:spcPct val="110000"/>
              </a:lnSpc>
              <a:spcBef>
                <a:spcPts val="1000"/>
              </a:spcBef>
              <a:spcAft>
                <a:spcPct val="0"/>
              </a:spcAft>
              <a:buClr>
                <a:srgbClr val="001141"/>
              </a:buClr>
              <a:buSzPct val="100000"/>
              <a:buFont typeface="IBM Plex Sans Light" charset="-120"/>
              <a:buChar char="–"/>
              <a:tabLst/>
              <a:defRPr sz="15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2pPr>
            <a:lvl3pPr marL="304788" indent="-152394" algn="l" rtl="0" eaLnBrk="1" fontAlgn="base" hangingPunct="1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rgbClr val="001141"/>
              </a:buClr>
              <a:buSzPct val="100000"/>
              <a:buFont typeface="IBM Plex Sans Light" panose="020B0604020202020204" pitchFamily="34" charset="0"/>
              <a:buChar char="•"/>
              <a:tabLst/>
              <a:defRPr sz="15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3pPr>
            <a:lvl4pPr marL="457182" indent="-152394" algn="l" rtl="0" eaLnBrk="1" fontAlgn="base" hangingPunct="1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rgbClr val="001141"/>
              </a:buClr>
              <a:buSzPct val="100000"/>
              <a:buFont typeface="IBM Plex Sans Light" charset="-120"/>
              <a:buChar char="–"/>
              <a:tabLst/>
              <a:defRPr sz="1500" b="0" i="0" baseline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4pPr>
            <a:lvl5pPr marL="609576" indent="-152394" algn="l" rtl="0" eaLnBrk="1" fontAlgn="base" hangingPunct="1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rgbClr val="001141"/>
              </a:buClr>
              <a:buFont typeface="IBM Plex Sans Light" charset="-120"/>
              <a:buChar char="»"/>
              <a:tabLst/>
              <a:defRPr sz="15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5pPr>
            <a:lvl6pPr marL="2111544" indent="-17288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IBM Plex Sans Light" charset="0"/>
              </a:defRPr>
            </a:lvl6pPr>
            <a:lvl7pPr marL="2594951" indent="-17288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IBM Plex Sans Light" charset="0"/>
              </a:defRPr>
            </a:lvl7pPr>
            <a:lvl8pPr marL="3078357" indent="-17288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IBM Plex Sans Light" charset="0"/>
              </a:defRPr>
            </a:lvl8pPr>
            <a:lvl9pPr marL="3561764" indent="-17288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IBM Plex Sans Light" charset="0"/>
              </a:defRPr>
            </a:lvl9pPr>
          </a:lstStyle>
          <a:p>
            <a:pPr marL="342900" indent="-342900" defTabSz="914400">
              <a:buFont typeface="Wingdings" panose="05000000000000000000" pitchFamily="2" charset="2"/>
              <a:buChar char="l"/>
            </a:pPr>
            <a:r>
              <a:rPr lang="en-US" altLang="zh-TW" sz="2400" b="1" kern="0" dirty="0">
                <a:latin typeface="Arial" panose="020B0604020202020204" pitchFamily="34" charset="0"/>
                <a:cs typeface="Arial" panose="020B0604020202020204" pitchFamily="34" charset="0"/>
              </a:rPr>
              <a:t>@AccessControl.authorizationCheck: #PRIVILEGED_ONLY</a:t>
            </a:r>
          </a:p>
          <a:p>
            <a:pPr marL="457182" lvl="4" indent="0" defTabSz="914400">
              <a:lnSpc>
                <a:spcPct val="150000"/>
              </a:lnSpc>
              <a:buNone/>
            </a:pPr>
            <a:r>
              <a:rPr lang="en-US" altLang="zh-TW" sz="2400" b="1" kern="0" dirty="0">
                <a:solidFill>
                  <a:srgbClr val="00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cannot be accessed directly and cannot be exposed to </a:t>
            </a:r>
            <a:r>
              <a:rPr lang="en-US" altLang="zh-TW" sz="2400" b="1" kern="0" dirty="0" err="1">
                <a:solidFill>
                  <a:srgbClr val="00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Odata</a:t>
            </a:r>
            <a:r>
              <a:rPr lang="en-US" altLang="zh-TW" sz="2400" b="1" kern="0" dirty="0">
                <a:solidFill>
                  <a:srgbClr val="00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service</a:t>
            </a:r>
          </a:p>
          <a:p>
            <a:pPr defTabSz="914400"/>
            <a:r>
              <a:rPr lang="en-US" altLang="zh-TW" sz="2400" b="1" kern="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endParaRPr lang="de-DE" altLang="zh-TW" sz="2400" b="1" kern="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defTabSz="914400"/>
            <a:endParaRPr lang="en-US" altLang="zh-TW" sz="2400" b="1" kern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defTabSz="914400"/>
            <a:endParaRPr lang="en-US" altLang="zh-TW" sz="2400" b="1" kern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defTabSz="914400"/>
            <a:endParaRPr lang="en-US" altLang="zh-TW" sz="2400" b="1" kern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defTabSz="914400"/>
            <a:endParaRPr lang="en-US" altLang="zh-TW" sz="2400" b="1" kern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3DC1CBE6-11C6-0937-3BAC-18CDBF9DB2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9885" y="3136177"/>
            <a:ext cx="7208621" cy="3340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41643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83738331-2AF1-6D0F-5119-88BE55D6B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222736" cy="1072896"/>
          </a:xfrm>
        </p:spPr>
        <p:txBody>
          <a:bodyPr/>
          <a:lstStyle/>
          <a:p>
            <a:r>
              <a:rPr lang="en-US" altLang="zh-TW" sz="4000" b="1" kern="0" dirty="0">
                <a:latin typeface="Arial" panose="020B0604020202020204" pitchFamily="34" charset="0"/>
                <a:cs typeface="Arial" panose="020B0604020202020204" pitchFamily="34" charset="0"/>
              </a:rPr>
              <a:t>Authorization Annotation(9/9)</a:t>
            </a:r>
            <a:endParaRPr lang="en-US" altLang="zh-TW" sz="3200" b="1" kern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文字版面配置區 14">
            <a:extLst>
              <a:ext uri="{FF2B5EF4-FFF2-40B4-BE49-F238E27FC236}">
                <a16:creationId xmlns:a16="http://schemas.microsoft.com/office/drawing/2014/main" id="{9DAE81E6-6602-2C66-C95E-9CB7127993E5}"/>
              </a:ext>
            </a:extLst>
          </p:cNvPr>
          <p:cNvSpPr txBox="1">
            <a:spLocks/>
          </p:cNvSpPr>
          <p:nvPr/>
        </p:nvSpPr>
        <p:spPr>
          <a:xfrm>
            <a:off x="484632" y="1453896"/>
            <a:ext cx="11222736" cy="46009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10000"/>
              </a:lnSpc>
              <a:spcBef>
                <a:spcPts val="1500"/>
              </a:spcBef>
              <a:spcAft>
                <a:spcPct val="0"/>
              </a:spcAft>
              <a:buClr>
                <a:srgbClr val="001141"/>
              </a:buClr>
              <a:buSzPct val="90000"/>
              <a:buFont typeface="IBM Plex Sans Light" pitchFamily="2" charset="2"/>
              <a:buNone/>
              <a:defRPr sz="15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1pPr>
            <a:lvl2pPr marL="152394" indent="-152394" algn="l" rtl="0" eaLnBrk="1" fontAlgn="base" hangingPunct="1">
              <a:lnSpc>
                <a:spcPct val="110000"/>
              </a:lnSpc>
              <a:spcBef>
                <a:spcPts val="1000"/>
              </a:spcBef>
              <a:spcAft>
                <a:spcPct val="0"/>
              </a:spcAft>
              <a:buClr>
                <a:srgbClr val="001141"/>
              </a:buClr>
              <a:buSzPct val="100000"/>
              <a:buFont typeface="IBM Plex Sans Light" charset="-120"/>
              <a:buChar char="–"/>
              <a:tabLst/>
              <a:defRPr sz="15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2pPr>
            <a:lvl3pPr marL="304788" indent="-152394" algn="l" rtl="0" eaLnBrk="1" fontAlgn="base" hangingPunct="1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rgbClr val="001141"/>
              </a:buClr>
              <a:buSzPct val="100000"/>
              <a:buFont typeface="IBM Plex Sans Light" panose="020B0604020202020204" pitchFamily="34" charset="0"/>
              <a:buChar char="•"/>
              <a:tabLst/>
              <a:defRPr sz="15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3pPr>
            <a:lvl4pPr marL="457182" indent="-152394" algn="l" rtl="0" eaLnBrk="1" fontAlgn="base" hangingPunct="1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rgbClr val="001141"/>
              </a:buClr>
              <a:buSzPct val="100000"/>
              <a:buFont typeface="IBM Plex Sans Light" charset="-120"/>
              <a:buChar char="–"/>
              <a:tabLst/>
              <a:defRPr sz="1500" b="0" i="0" baseline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4pPr>
            <a:lvl5pPr marL="609576" indent="-152394" algn="l" rtl="0" eaLnBrk="1" fontAlgn="base" hangingPunct="1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rgbClr val="001141"/>
              </a:buClr>
              <a:buFont typeface="IBM Plex Sans Light" charset="-120"/>
              <a:buChar char="»"/>
              <a:tabLst/>
              <a:defRPr sz="15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5pPr>
            <a:lvl6pPr marL="2111544" indent="-17288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IBM Plex Sans Light" charset="0"/>
              </a:defRPr>
            </a:lvl6pPr>
            <a:lvl7pPr marL="2594951" indent="-17288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IBM Plex Sans Light" charset="0"/>
              </a:defRPr>
            </a:lvl7pPr>
            <a:lvl8pPr marL="3078357" indent="-17288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IBM Plex Sans Light" charset="0"/>
              </a:defRPr>
            </a:lvl8pPr>
            <a:lvl9pPr marL="3561764" indent="-17288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IBM Plex Sans Light" charset="0"/>
              </a:defRPr>
            </a:lvl9pPr>
          </a:lstStyle>
          <a:p>
            <a:pPr marL="342900" indent="-342900" defTabSz="914400">
              <a:buFont typeface="Wingdings" panose="05000000000000000000" pitchFamily="2" charset="2"/>
              <a:buChar char="l"/>
            </a:pPr>
            <a:r>
              <a:rPr lang="en-US" altLang="zh-TW" sz="2400" b="1" kern="0" dirty="0">
                <a:latin typeface="Arial" panose="020B0604020202020204" pitchFamily="34" charset="0"/>
                <a:cs typeface="Arial" panose="020B0604020202020204" pitchFamily="34" charset="0"/>
              </a:rPr>
              <a:t>Run  /</a:t>
            </a:r>
            <a:r>
              <a:rPr lang="en-US" altLang="zh-TW" sz="2400" b="1" kern="0" dirty="0" err="1">
                <a:latin typeface="Arial" panose="020B0604020202020204" pitchFamily="34" charset="0"/>
                <a:cs typeface="Arial" panose="020B0604020202020204" pitchFamily="34" charset="0"/>
              </a:rPr>
              <a:t>iwfnd</a:t>
            </a:r>
            <a:r>
              <a:rPr lang="en-US" altLang="zh-TW" sz="2400" b="1" kern="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altLang="zh-TW" sz="2400" b="1" kern="0" dirty="0" err="1">
                <a:latin typeface="Arial" panose="020B0604020202020204" pitchFamily="34" charset="0"/>
                <a:cs typeface="Arial" panose="020B0604020202020204" pitchFamily="34" charset="0"/>
              </a:rPr>
              <a:t>maint_service</a:t>
            </a:r>
            <a:r>
              <a:rPr lang="en-US" altLang="zh-TW" sz="2400" b="1" kern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2400" b="1" kern="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2400" b="1" kern="0" dirty="0">
                <a:latin typeface="Arial" panose="020B0604020202020204" pitchFamily="34" charset="0"/>
                <a:cs typeface="Arial" panose="020B0604020202020204" pitchFamily="34" charset="0"/>
              </a:rPr>
              <a:t>to add </a:t>
            </a:r>
            <a:r>
              <a:rPr lang="en-US" altLang="zh-TW" sz="2400" b="1" kern="0" dirty="0" err="1">
                <a:latin typeface="Arial" panose="020B0604020202020204" pitchFamily="34" charset="0"/>
                <a:cs typeface="Arial" panose="020B0604020202020204" pitchFamily="34" charset="0"/>
              </a:rPr>
              <a:t>Odata</a:t>
            </a:r>
            <a:r>
              <a:rPr lang="en-US" altLang="zh-TW" sz="2400" b="1" kern="0" dirty="0">
                <a:latin typeface="Arial" panose="020B0604020202020204" pitchFamily="34" charset="0"/>
                <a:cs typeface="Arial" panose="020B0604020202020204" pitchFamily="34" charset="0"/>
              </a:rPr>
              <a:t> service</a:t>
            </a:r>
          </a:p>
          <a:p>
            <a:pPr marL="342900" indent="-342900" defTabSz="914400">
              <a:buFont typeface="Wingdings" panose="05000000000000000000" pitchFamily="2" charset="2"/>
              <a:buChar char="l"/>
            </a:pPr>
            <a:r>
              <a:rPr lang="en-US" altLang="zh-TW" sz="2400" b="1" kern="0" dirty="0">
                <a:latin typeface="Arial" panose="020B0604020202020204" pitchFamily="34" charset="0"/>
                <a:cs typeface="Arial" panose="020B0604020202020204" pitchFamily="34" charset="0"/>
              </a:rPr>
              <a:t>Test with SAP gateway client</a:t>
            </a:r>
            <a:endParaRPr lang="de-DE" altLang="zh-TW" sz="2400" b="1" kern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defTabSz="914400"/>
            <a:endParaRPr lang="en-US" altLang="zh-TW" sz="2400" b="1" kern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defTabSz="914400"/>
            <a:endParaRPr lang="en-US" altLang="zh-TW" sz="2400" b="1" kern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defTabSz="914400"/>
            <a:endParaRPr lang="en-US" altLang="zh-TW" sz="2400" b="1" kern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defTabSz="914400"/>
            <a:endParaRPr lang="en-US" altLang="zh-TW" sz="2400" b="1" kern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defTabSz="914400"/>
            <a:r>
              <a:rPr lang="en-US" altLang="zh-TW" sz="2400" b="1" kern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C9970C8-7D74-A296-39B2-F879DAE60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4119" y="2803271"/>
            <a:ext cx="9154414" cy="4324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9365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83738331-2AF1-6D0F-5119-88BE55D6B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222736" cy="1072896"/>
          </a:xfrm>
        </p:spPr>
        <p:txBody>
          <a:bodyPr/>
          <a:lstStyle/>
          <a:p>
            <a:pPr defTabSz="914400"/>
            <a:r>
              <a:rPr lang="en-US" altLang="zh-TW" sz="4000" b="1" kern="0" dirty="0">
                <a:latin typeface="Arial" panose="020B0604020202020204" pitchFamily="34" charset="0"/>
                <a:cs typeface="Arial" panose="020B0604020202020204" pitchFamily="34" charset="0"/>
              </a:rPr>
              <a:t>Virtual Element (1/3)</a:t>
            </a:r>
          </a:p>
        </p:txBody>
      </p:sp>
      <p:sp>
        <p:nvSpPr>
          <p:cNvPr id="2" name="文字版面配置區 14">
            <a:extLst>
              <a:ext uri="{FF2B5EF4-FFF2-40B4-BE49-F238E27FC236}">
                <a16:creationId xmlns:a16="http://schemas.microsoft.com/office/drawing/2014/main" id="{0ECC06EF-E856-F693-B7AC-960D0A5B66E5}"/>
              </a:ext>
            </a:extLst>
          </p:cNvPr>
          <p:cNvSpPr txBox="1">
            <a:spLocks/>
          </p:cNvSpPr>
          <p:nvPr/>
        </p:nvSpPr>
        <p:spPr>
          <a:xfrm>
            <a:off x="380999" y="1453896"/>
            <a:ext cx="11222735" cy="490647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10000"/>
              </a:lnSpc>
              <a:spcBef>
                <a:spcPts val="1500"/>
              </a:spcBef>
              <a:spcAft>
                <a:spcPct val="0"/>
              </a:spcAft>
              <a:buClr>
                <a:srgbClr val="001141"/>
              </a:buClr>
              <a:buSzPct val="90000"/>
              <a:buFont typeface="IBM Plex Sans Light" pitchFamily="2" charset="2"/>
              <a:buNone/>
              <a:defRPr sz="15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1pPr>
            <a:lvl2pPr marL="152394" indent="-152394" algn="l" rtl="0" eaLnBrk="1" fontAlgn="base" hangingPunct="1">
              <a:lnSpc>
                <a:spcPct val="110000"/>
              </a:lnSpc>
              <a:spcBef>
                <a:spcPts val="1000"/>
              </a:spcBef>
              <a:spcAft>
                <a:spcPct val="0"/>
              </a:spcAft>
              <a:buClr>
                <a:srgbClr val="001141"/>
              </a:buClr>
              <a:buSzPct val="100000"/>
              <a:buFont typeface="IBM Plex Sans Light" charset="-120"/>
              <a:buChar char="–"/>
              <a:tabLst/>
              <a:defRPr sz="15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2pPr>
            <a:lvl3pPr marL="304788" indent="-152394" algn="l" rtl="0" eaLnBrk="1" fontAlgn="base" hangingPunct="1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rgbClr val="001141"/>
              </a:buClr>
              <a:buSzPct val="100000"/>
              <a:buFont typeface="IBM Plex Sans Light" panose="020B0604020202020204" pitchFamily="34" charset="0"/>
              <a:buChar char="•"/>
              <a:tabLst/>
              <a:defRPr sz="15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3pPr>
            <a:lvl4pPr marL="457182" indent="-152394" algn="l" rtl="0" eaLnBrk="1" fontAlgn="base" hangingPunct="1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rgbClr val="001141"/>
              </a:buClr>
              <a:buSzPct val="100000"/>
              <a:buFont typeface="IBM Plex Sans Light" charset="-120"/>
              <a:buChar char="–"/>
              <a:tabLst/>
              <a:defRPr sz="1500" b="0" i="0" baseline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4pPr>
            <a:lvl5pPr marL="609576" indent="-152394" algn="l" rtl="0" eaLnBrk="1" fontAlgn="base" hangingPunct="1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rgbClr val="001141"/>
              </a:buClr>
              <a:buFont typeface="IBM Plex Sans Light" charset="-120"/>
              <a:buChar char="»"/>
              <a:tabLst/>
              <a:defRPr sz="15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5pPr>
            <a:lvl6pPr marL="2111544" indent="-17288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IBM Plex Sans Light" charset="0"/>
              </a:defRPr>
            </a:lvl6pPr>
            <a:lvl7pPr marL="2594951" indent="-17288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IBM Plex Sans Light" charset="0"/>
              </a:defRPr>
            </a:lvl7pPr>
            <a:lvl8pPr marL="3078357" indent="-17288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IBM Plex Sans Light" charset="0"/>
              </a:defRPr>
            </a:lvl8pPr>
            <a:lvl9pPr marL="3561764" indent="-17288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IBM Plex Sans Light" charset="0"/>
              </a:defRPr>
            </a:lvl9pPr>
          </a:lstStyle>
          <a:p>
            <a:pPr marL="457200" indent="-457200" defTabSz="9144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TW" sz="2400" b="1" kern="0" dirty="0">
                <a:latin typeface="Arial" panose="020B0604020202020204" pitchFamily="34" charset="0"/>
                <a:cs typeface="Arial" panose="020B0604020202020204" pitchFamily="34" charset="0"/>
              </a:rPr>
              <a:t>What are the Virtual Elements and Why we use that?</a:t>
            </a:r>
            <a:br>
              <a:rPr lang="en-US" altLang="zh-TW" sz="2400" b="1" kern="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zh-TW" sz="1800" kern="0" dirty="0">
                <a:latin typeface="Arial" panose="020B0604020202020204" pitchFamily="34" charset="0"/>
                <a:cs typeface="Arial" panose="020B0604020202020204" pitchFamily="34" charset="0"/>
              </a:rPr>
              <a:t>Sometimes when we make a report, we need calculations for fields and we </a:t>
            </a:r>
            <a:r>
              <a:rPr lang="en-US" altLang="zh-TW" sz="1800" kern="0" dirty="0">
                <a:solidFill>
                  <a:srgbClr val="00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 not easily make calculations with CDS </a:t>
            </a:r>
            <a:r>
              <a:rPr lang="en-US" altLang="zh-TW" sz="1800" kern="0" dirty="0">
                <a:latin typeface="Arial" panose="020B0604020202020204" pitchFamily="34" charset="0"/>
                <a:cs typeface="Arial" panose="020B0604020202020204" pitchFamily="34" charset="0"/>
              </a:rPr>
              <a:t>so that their values </a:t>
            </a:r>
            <a:r>
              <a:rPr lang="en-US" altLang="zh-TW" sz="1800" kern="0" dirty="0">
                <a:solidFill>
                  <a:srgbClr val="00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 be calculated directly on SAP HANA</a:t>
            </a:r>
            <a:r>
              <a:rPr lang="en-US" altLang="zh-TW" sz="1800" kern="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altLang="zh-TW" sz="1800" kern="0" dirty="0">
                <a:solidFill>
                  <a:srgbClr val="00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Virtual elements represent temporary fields in applications</a:t>
            </a:r>
            <a:r>
              <a:rPr lang="en-US" altLang="zh-TW" sz="1800" kern="0" dirty="0">
                <a:latin typeface="Arial" panose="020B0604020202020204" pitchFamily="34" charset="0"/>
                <a:cs typeface="Arial" panose="020B0604020202020204" pitchFamily="34" charset="0"/>
              </a:rPr>
              <a:t>. They are defined consumption CDS view with annotations within the SELECT list. However, the field calculations display by </a:t>
            </a:r>
            <a:r>
              <a:rPr lang="en-US" altLang="zh-TW" sz="1800" kern="0" dirty="0" err="1">
                <a:latin typeface="Arial" panose="020B0604020202020204" pitchFamily="34" charset="0"/>
                <a:cs typeface="Arial" panose="020B0604020202020204" pitchFamily="34" charset="0"/>
              </a:rPr>
              <a:t>Abap</a:t>
            </a:r>
            <a:r>
              <a:rPr lang="en-US" altLang="zh-TW" sz="1800" kern="0" dirty="0">
                <a:latin typeface="Arial" panose="020B0604020202020204" pitchFamily="34" charset="0"/>
                <a:cs typeface="Arial" panose="020B0604020202020204" pitchFamily="34" charset="0"/>
              </a:rPr>
              <a:t> classes that implement the specific code exit interfaces provided for this purpose.</a:t>
            </a:r>
          </a:p>
          <a:p>
            <a:pPr marL="457200" indent="-457200" defTabSz="914400">
              <a:buFont typeface="Wingdings" panose="05000000000000000000" pitchFamily="2" charset="2"/>
              <a:buChar char="l"/>
            </a:pPr>
            <a:endParaRPr lang="en-US" altLang="zh-TW" sz="2400" b="1" kern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圓柱形 15">
            <a:extLst>
              <a:ext uri="{FF2B5EF4-FFF2-40B4-BE49-F238E27FC236}">
                <a16:creationId xmlns:a16="http://schemas.microsoft.com/office/drawing/2014/main" id="{F33F7E0F-3645-4A94-AC18-548CCA893252}"/>
              </a:ext>
            </a:extLst>
          </p:cNvPr>
          <p:cNvSpPr/>
          <p:nvPr/>
        </p:nvSpPr>
        <p:spPr bwMode="auto">
          <a:xfrm>
            <a:off x="4036593" y="5955632"/>
            <a:ext cx="1443790" cy="653715"/>
          </a:xfrm>
          <a:prstGeom prst="can">
            <a:avLst/>
          </a:prstGeom>
          <a:noFill/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r>
              <a:rPr kumimoji="0" lang="en-US" altLang="zh-TW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DB</a:t>
            </a:r>
            <a:endParaRPr kumimoji="0" lang="zh-TW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矩形: 圓角化對角角落 2">
            <a:extLst>
              <a:ext uri="{FF2B5EF4-FFF2-40B4-BE49-F238E27FC236}">
                <a16:creationId xmlns:a16="http://schemas.microsoft.com/office/drawing/2014/main" id="{E913EE35-7176-5FA4-CF02-C00A85FCF5B7}"/>
              </a:ext>
            </a:extLst>
          </p:cNvPr>
          <p:cNvSpPr/>
          <p:nvPr/>
        </p:nvSpPr>
        <p:spPr bwMode="auto">
          <a:xfrm>
            <a:off x="3645565" y="4250757"/>
            <a:ext cx="2225843" cy="866273"/>
          </a:xfrm>
          <a:prstGeom prst="round2DiagRect">
            <a:avLst/>
          </a:prstGeom>
          <a:noFill/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ctr" anchorCtr="0" compatLnSpc="1">
            <a:prstTxWarp prst="textNoShape">
              <a:avLst/>
            </a:prstTxWarp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kumimoji="0" lang="en-US" altLang="zh-TW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CDS View/Entity</a:t>
            </a:r>
            <a:endParaRPr kumimoji="0" lang="zh-TW" altLang="en-US" sz="2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zh-TW" altLang="en-US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4" name="箭號: 向上 3">
            <a:extLst>
              <a:ext uri="{FF2B5EF4-FFF2-40B4-BE49-F238E27FC236}">
                <a16:creationId xmlns:a16="http://schemas.microsoft.com/office/drawing/2014/main" id="{9B361ADD-9C62-E6A2-3272-27B713E30D11}"/>
              </a:ext>
            </a:extLst>
          </p:cNvPr>
          <p:cNvSpPr/>
          <p:nvPr/>
        </p:nvSpPr>
        <p:spPr bwMode="auto">
          <a:xfrm>
            <a:off x="4397540" y="5263779"/>
            <a:ext cx="721895" cy="469231"/>
          </a:xfrm>
          <a:prstGeom prst="upArrow">
            <a:avLst/>
          </a:prstGeom>
          <a:solidFill>
            <a:srgbClr val="1192E8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zh-TW" altLang="en-US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5" name="矩形: 圓角化對角角落 4">
            <a:extLst>
              <a:ext uri="{FF2B5EF4-FFF2-40B4-BE49-F238E27FC236}">
                <a16:creationId xmlns:a16="http://schemas.microsoft.com/office/drawing/2014/main" id="{6F6B1FE4-15E1-44E1-CCE9-007252F8E48D}"/>
              </a:ext>
            </a:extLst>
          </p:cNvPr>
          <p:cNvSpPr/>
          <p:nvPr/>
        </p:nvSpPr>
        <p:spPr bwMode="auto">
          <a:xfrm>
            <a:off x="7164262" y="3946839"/>
            <a:ext cx="2581318" cy="1366343"/>
          </a:xfrm>
          <a:prstGeom prst="round2DiagRect">
            <a:avLst/>
          </a:prstGeom>
          <a:noFill/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ctr" anchorCtr="0" compatLnSpc="1">
            <a:prstTxWarp prst="textNoShape">
              <a:avLst/>
            </a:prstTxWarp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kumimoji="0" lang="en-US" altLang="zh-TW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ABAP resource – Logical / FM / BAPI </a:t>
            </a:r>
            <a:endParaRPr kumimoji="0" lang="zh-TW" altLang="en-US" sz="2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zh-TW" altLang="en-US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7" name="箭號: 向左 6">
            <a:extLst>
              <a:ext uri="{FF2B5EF4-FFF2-40B4-BE49-F238E27FC236}">
                <a16:creationId xmlns:a16="http://schemas.microsoft.com/office/drawing/2014/main" id="{705A3C2D-E3F5-B1E1-3127-D05BF76C99A3}"/>
              </a:ext>
            </a:extLst>
          </p:cNvPr>
          <p:cNvSpPr/>
          <p:nvPr/>
        </p:nvSpPr>
        <p:spPr bwMode="auto">
          <a:xfrm>
            <a:off x="6051519" y="4368064"/>
            <a:ext cx="751975" cy="631658"/>
          </a:xfrm>
          <a:prstGeom prst="leftArrow">
            <a:avLst/>
          </a:prstGeom>
          <a:solidFill>
            <a:srgbClr val="FFC000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zh-TW" altLang="en-US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3765066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83738331-2AF1-6D0F-5119-88BE55D6B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222736" cy="1072896"/>
          </a:xfrm>
        </p:spPr>
        <p:txBody>
          <a:bodyPr/>
          <a:lstStyle/>
          <a:p>
            <a:pPr defTabSz="914400"/>
            <a:r>
              <a:rPr lang="en-US" altLang="zh-TW" sz="4000" b="1" kern="0" dirty="0">
                <a:latin typeface="Arial" panose="020B0604020202020204" pitchFamily="34" charset="0"/>
                <a:cs typeface="Arial" panose="020B0604020202020204" pitchFamily="34" charset="0"/>
              </a:rPr>
              <a:t>Virtual Element (2/3)</a:t>
            </a:r>
          </a:p>
        </p:txBody>
      </p:sp>
      <p:sp>
        <p:nvSpPr>
          <p:cNvPr id="2" name="文字版面配置區 14">
            <a:extLst>
              <a:ext uri="{FF2B5EF4-FFF2-40B4-BE49-F238E27FC236}">
                <a16:creationId xmlns:a16="http://schemas.microsoft.com/office/drawing/2014/main" id="{0ECC06EF-E856-F693-B7AC-960D0A5B66E5}"/>
              </a:ext>
            </a:extLst>
          </p:cNvPr>
          <p:cNvSpPr txBox="1">
            <a:spLocks/>
          </p:cNvSpPr>
          <p:nvPr/>
        </p:nvSpPr>
        <p:spPr>
          <a:xfrm>
            <a:off x="380999" y="1453896"/>
            <a:ext cx="11222735" cy="490647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10000"/>
              </a:lnSpc>
              <a:spcBef>
                <a:spcPts val="1500"/>
              </a:spcBef>
              <a:spcAft>
                <a:spcPct val="0"/>
              </a:spcAft>
              <a:buClr>
                <a:srgbClr val="001141"/>
              </a:buClr>
              <a:buSzPct val="90000"/>
              <a:buFont typeface="IBM Plex Sans Light" pitchFamily="2" charset="2"/>
              <a:buNone/>
              <a:defRPr sz="15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1pPr>
            <a:lvl2pPr marL="152394" indent="-152394" algn="l" rtl="0" eaLnBrk="1" fontAlgn="base" hangingPunct="1">
              <a:lnSpc>
                <a:spcPct val="110000"/>
              </a:lnSpc>
              <a:spcBef>
                <a:spcPts val="1000"/>
              </a:spcBef>
              <a:spcAft>
                <a:spcPct val="0"/>
              </a:spcAft>
              <a:buClr>
                <a:srgbClr val="001141"/>
              </a:buClr>
              <a:buSzPct val="100000"/>
              <a:buFont typeface="IBM Plex Sans Light" charset="-120"/>
              <a:buChar char="–"/>
              <a:tabLst/>
              <a:defRPr sz="15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2pPr>
            <a:lvl3pPr marL="304788" indent="-152394" algn="l" rtl="0" eaLnBrk="1" fontAlgn="base" hangingPunct="1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rgbClr val="001141"/>
              </a:buClr>
              <a:buSzPct val="100000"/>
              <a:buFont typeface="IBM Plex Sans Light" panose="020B0604020202020204" pitchFamily="34" charset="0"/>
              <a:buChar char="•"/>
              <a:tabLst/>
              <a:defRPr sz="15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3pPr>
            <a:lvl4pPr marL="457182" indent="-152394" algn="l" rtl="0" eaLnBrk="1" fontAlgn="base" hangingPunct="1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rgbClr val="001141"/>
              </a:buClr>
              <a:buSzPct val="100000"/>
              <a:buFont typeface="IBM Plex Sans Light" charset="-120"/>
              <a:buChar char="–"/>
              <a:tabLst/>
              <a:defRPr sz="1500" b="0" i="0" baseline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4pPr>
            <a:lvl5pPr marL="609576" indent="-152394" algn="l" rtl="0" eaLnBrk="1" fontAlgn="base" hangingPunct="1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rgbClr val="001141"/>
              </a:buClr>
              <a:buFont typeface="IBM Plex Sans Light" charset="-120"/>
              <a:buChar char="»"/>
              <a:tabLst/>
              <a:defRPr sz="15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5pPr>
            <a:lvl6pPr marL="2111544" indent="-17288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IBM Plex Sans Light" charset="0"/>
              </a:defRPr>
            </a:lvl6pPr>
            <a:lvl7pPr marL="2594951" indent="-17288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IBM Plex Sans Light" charset="0"/>
              </a:defRPr>
            </a:lvl7pPr>
            <a:lvl8pPr marL="3078357" indent="-17288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IBM Plex Sans Light" charset="0"/>
              </a:defRPr>
            </a:lvl8pPr>
            <a:lvl9pPr marL="3561764" indent="-17288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IBM Plex Sans Light" charset="0"/>
              </a:defRPr>
            </a:lvl9pPr>
          </a:lstStyle>
          <a:p>
            <a:pPr marL="457200" indent="-457200" defTabSz="9144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TW" sz="2400" b="1" kern="0" dirty="0">
                <a:latin typeface="Arial" panose="020B0604020202020204" pitchFamily="34" charset="0"/>
                <a:cs typeface="Arial" panose="020B0604020202020204" pitchFamily="34" charset="0"/>
              </a:rPr>
              <a:t>Annotations</a:t>
            </a:r>
          </a:p>
          <a:p>
            <a:pPr marL="761988" lvl="2" indent="-457200" defTabSz="9144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TW" sz="2400" b="1" kern="0" dirty="0">
                <a:latin typeface="Arial" panose="020B0604020202020204" pitchFamily="34" charset="0"/>
                <a:cs typeface="Arial" panose="020B0604020202020204" pitchFamily="34" charset="0"/>
              </a:rPr>
              <a:t>@ObjectModel.virtualElement : true</a:t>
            </a:r>
          </a:p>
          <a:p>
            <a:pPr marL="761988" lvl="2" indent="-457200" defTabSz="9144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TW" sz="2400" b="1" kern="0" dirty="0">
                <a:latin typeface="Arial" panose="020B0604020202020204" pitchFamily="34" charset="0"/>
                <a:cs typeface="Arial" panose="020B0604020202020204" pitchFamily="34" charset="0"/>
              </a:rPr>
              <a:t>@ObjectModel.virtualElementCalculatedBy : &lt;ABAP Class Name&gt;</a:t>
            </a:r>
          </a:p>
          <a:p>
            <a:pPr marL="761988" lvl="2" indent="-457200" defTabSz="9144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TW" sz="2400" b="1" kern="0" dirty="0">
                <a:latin typeface="Arial" panose="020B0604020202020204" pitchFamily="34" charset="0"/>
                <a:cs typeface="Arial" panose="020B0604020202020204" pitchFamily="34" charset="0"/>
              </a:rPr>
              <a:t>@Odata.pub1ish</a:t>
            </a:r>
            <a:r>
              <a:rPr lang="zh-TW" altLang="en-US" sz="2400" b="1" kern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2400" b="1" kern="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zh-TW" altLang="en-US" sz="2400" b="1" kern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2400" b="1" kern="0" dirty="0">
                <a:latin typeface="Arial" panose="020B0604020202020204" pitchFamily="34" charset="0"/>
                <a:cs typeface="Arial" panose="020B0604020202020204" pitchFamily="34" charset="0"/>
              </a:rPr>
              <a:t>true</a:t>
            </a:r>
            <a:r>
              <a:rPr lang="zh-TW" altLang="en-US" sz="2400" b="1" kern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zh-TW" sz="2400" b="1" kern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defTabSz="9144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TW" sz="2400" b="1" kern="0" dirty="0">
                <a:latin typeface="Arial" panose="020B0604020202020204" pitchFamily="34" charset="0"/>
                <a:cs typeface="Arial" panose="020B0604020202020204" pitchFamily="34" charset="0"/>
              </a:rPr>
              <a:t>ABAP Class</a:t>
            </a:r>
          </a:p>
          <a:p>
            <a:pPr marL="761988" lvl="2" indent="-457200" defTabSz="9144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TW" sz="2400" b="1" kern="0" dirty="0">
                <a:latin typeface="Arial" panose="020B0604020202020204" pitchFamily="34" charset="0"/>
                <a:cs typeface="Arial" panose="020B0604020202020204" pitchFamily="34" charset="0"/>
              </a:rPr>
              <a:t>Interface : IF_SADL_EXIT_CALC_ELEMENT_READ</a:t>
            </a:r>
          </a:p>
          <a:p>
            <a:pPr marL="761988" lvl="2" indent="-457200" defTabSz="9144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TW" sz="2400" b="1" kern="0" dirty="0">
                <a:latin typeface="Arial" panose="020B0604020202020204" pitchFamily="34" charset="0"/>
                <a:cs typeface="Arial" panose="020B0604020202020204" pitchFamily="34" charset="0"/>
              </a:rPr>
              <a:t>Methods : GET_CALCULATION_INFO &amp; CALCULATE</a:t>
            </a:r>
          </a:p>
          <a:p>
            <a:pPr marL="457200" indent="-457200" defTabSz="914400">
              <a:lnSpc>
                <a:spcPct val="150000"/>
              </a:lnSpc>
              <a:buFont typeface="Wingdings" panose="05000000000000000000" pitchFamily="2" charset="2"/>
              <a:buChar char="l"/>
            </a:pPr>
            <a:endParaRPr lang="en-US" altLang="zh-TW" sz="2400" b="1" kern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289327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83738331-2AF1-6D0F-5119-88BE55D6B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222736" cy="1072896"/>
          </a:xfrm>
        </p:spPr>
        <p:txBody>
          <a:bodyPr/>
          <a:lstStyle/>
          <a:p>
            <a:pPr defTabSz="914400"/>
            <a:r>
              <a:rPr lang="en-US" altLang="zh-TW" sz="4000" b="1" kern="0" dirty="0">
                <a:latin typeface="Arial" panose="020B0604020202020204" pitchFamily="34" charset="0"/>
                <a:cs typeface="Arial" panose="020B0604020202020204" pitchFamily="34" charset="0"/>
              </a:rPr>
              <a:t>Virtual Element (3/3)</a:t>
            </a:r>
          </a:p>
        </p:txBody>
      </p:sp>
      <p:sp>
        <p:nvSpPr>
          <p:cNvPr id="2" name="文字版面配置區 14">
            <a:extLst>
              <a:ext uri="{FF2B5EF4-FFF2-40B4-BE49-F238E27FC236}">
                <a16:creationId xmlns:a16="http://schemas.microsoft.com/office/drawing/2014/main" id="{0ECC06EF-E856-F693-B7AC-960D0A5B66E5}"/>
              </a:ext>
            </a:extLst>
          </p:cNvPr>
          <p:cNvSpPr txBox="1">
            <a:spLocks/>
          </p:cNvSpPr>
          <p:nvPr/>
        </p:nvSpPr>
        <p:spPr>
          <a:xfrm>
            <a:off x="380999" y="1453896"/>
            <a:ext cx="6693569" cy="490647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10000"/>
              </a:lnSpc>
              <a:spcBef>
                <a:spcPts val="1500"/>
              </a:spcBef>
              <a:spcAft>
                <a:spcPct val="0"/>
              </a:spcAft>
              <a:buClr>
                <a:srgbClr val="001141"/>
              </a:buClr>
              <a:buSzPct val="90000"/>
              <a:buFont typeface="IBM Plex Sans Light" pitchFamily="2" charset="2"/>
              <a:buNone/>
              <a:defRPr sz="15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1pPr>
            <a:lvl2pPr marL="152394" indent="-152394" algn="l" rtl="0" eaLnBrk="1" fontAlgn="base" hangingPunct="1">
              <a:lnSpc>
                <a:spcPct val="110000"/>
              </a:lnSpc>
              <a:spcBef>
                <a:spcPts val="1000"/>
              </a:spcBef>
              <a:spcAft>
                <a:spcPct val="0"/>
              </a:spcAft>
              <a:buClr>
                <a:srgbClr val="001141"/>
              </a:buClr>
              <a:buSzPct val="100000"/>
              <a:buFont typeface="IBM Plex Sans Light" charset="-120"/>
              <a:buChar char="–"/>
              <a:tabLst/>
              <a:defRPr sz="15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2pPr>
            <a:lvl3pPr marL="304788" indent="-152394" algn="l" rtl="0" eaLnBrk="1" fontAlgn="base" hangingPunct="1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rgbClr val="001141"/>
              </a:buClr>
              <a:buSzPct val="100000"/>
              <a:buFont typeface="IBM Plex Sans Light" panose="020B0604020202020204" pitchFamily="34" charset="0"/>
              <a:buChar char="•"/>
              <a:tabLst/>
              <a:defRPr sz="15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3pPr>
            <a:lvl4pPr marL="457182" indent="-152394" algn="l" rtl="0" eaLnBrk="1" fontAlgn="base" hangingPunct="1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rgbClr val="001141"/>
              </a:buClr>
              <a:buSzPct val="100000"/>
              <a:buFont typeface="IBM Plex Sans Light" charset="-120"/>
              <a:buChar char="–"/>
              <a:tabLst/>
              <a:defRPr sz="1500" b="0" i="0" baseline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4pPr>
            <a:lvl5pPr marL="609576" indent="-152394" algn="l" rtl="0" eaLnBrk="1" fontAlgn="base" hangingPunct="1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rgbClr val="001141"/>
              </a:buClr>
              <a:buFont typeface="IBM Plex Sans Light" charset="-120"/>
              <a:buChar char="»"/>
              <a:tabLst/>
              <a:defRPr sz="15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5pPr>
            <a:lvl6pPr marL="2111544" indent="-17288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IBM Plex Sans Light" charset="0"/>
              </a:defRPr>
            </a:lvl6pPr>
            <a:lvl7pPr marL="2594951" indent="-17288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IBM Plex Sans Light" charset="0"/>
              </a:defRPr>
            </a:lvl7pPr>
            <a:lvl8pPr marL="3078357" indent="-17288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IBM Plex Sans Light" charset="0"/>
              </a:defRPr>
            </a:lvl8pPr>
            <a:lvl9pPr marL="3561764" indent="-17288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IBM Plex Sans Light" charset="0"/>
              </a:defRPr>
            </a:lvl9pPr>
          </a:lstStyle>
          <a:p>
            <a:pPr marL="457200" indent="-457200" defTabSz="9144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TW" sz="2400" b="1" kern="0" dirty="0">
                <a:latin typeface="Arial" panose="020B0604020202020204" pitchFamily="34" charset="0"/>
                <a:cs typeface="Arial" panose="020B0604020202020204" pitchFamily="34" charset="0"/>
              </a:rPr>
              <a:t>Communication between CDS and ABAP class, inside CALCULATE method</a:t>
            </a:r>
          </a:p>
          <a:p>
            <a:pPr marL="457200" indent="-457200" defTabSz="914400">
              <a:lnSpc>
                <a:spcPct val="150000"/>
              </a:lnSpc>
              <a:buFont typeface="Wingdings" panose="05000000000000000000" pitchFamily="2" charset="2"/>
              <a:buChar char="l"/>
            </a:pPr>
            <a:endParaRPr lang="en-US" altLang="zh-TW" sz="2400" b="1" kern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defTabSz="914400">
              <a:lnSpc>
                <a:spcPct val="150000"/>
              </a:lnSpc>
              <a:buFont typeface="Wingdings" panose="05000000000000000000" pitchFamily="2" charset="2"/>
              <a:buChar char="l"/>
            </a:pPr>
            <a:endParaRPr lang="en-US" altLang="zh-TW" sz="2400" b="1" kern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矩形: 圓角化對角角落 2">
            <a:extLst>
              <a:ext uri="{FF2B5EF4-FFF2-40B4-BE49-F238E27FC236}">
                <a16:creationId xmlns:a16="http://schemas.microsoft.com/office/drawing/2014/main" id="{CBEB5A4F-7889-8570-0E22-AC754DB66FF5}"/>
              </a:ext>
            </a:extLst>
          </p:cNvPr>
          <p:cNvSpPr/>
          <p:nvPr/>
        </p:nvSpPr>
        <p:spPr bwMode="auto">
          <a:xfrm>
            <a:off x="762320" y="3027147"/>
            <a:ext cx="6196264" cy="3444158"/>
          </a:xfrm>
          <a:prstGeom prst="round2DiagRect">
            <a:avLst/>
          </a:prstGeom>
          <a:noFill/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ctr" anchorCtr="0" compatLnSpc="1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kumimoji="0" lang="en-US" altLang="zh-TW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CALCULATE : ITAB -&gt; CDS view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zh-TW" sz="2000" b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        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kumimoji="0" lang="en-US" altLang="zh-TW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                       </a:t>
            </a:r>
            <a:r>
              <a:rPr kumimoji="0" lang="en-US" altLang="zh-TW" sz="2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IT_ORIGINAL_DATA </a:t>
            </a:r>
            <a:r>
              <a:rPr kumimoji="0" lang="en-US" altLang="zh-TW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=&gt; ITAB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zh-TW" sz="2000" b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kumimoji="0" lang="en-US" altLang="zh-TW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                       Modify ITAB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zh-TW" altLang="en-US" sz="2000" b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      </a:t>
            </a:r>
            <a:endParaRPr lang="en-US" altLang="zh-TW" sz="2000" b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kumimoji="0" lang="zh-TW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                       </a:t>
            </a:r>
            <a:r>
              <a:rPr kumimoji="0" lang="en-US" altLang="zh-TW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ITAB</a:t>
            </a:r>
            <a:r>
              <a:rPr kumimoji="0" lang="zh-TW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zh-TW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=&gt;</a:t>
            </a:r>
            <a:r>
              <a:rPr kumimoji="0" lang="zh-TW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zh-TW" sz="2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CT_CALCULATED_DATA</a:t>
            </a:r>
            <a:endParaRPr kumimoji="0" lang="zh-TW" altLang="en-US" sz="14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+mn-lt"/>
            </a:endParaRPr>
          </a:p>
        </p:txBody>
      </p:sp>
      <p:sp>
        <p:nvSpPr>
          <p:cNvPr id="4" name="想法泡泡: 雲朵 3">
            <a:extLst>
              <a:ext uri="{FF2B5EF4-FFF2-40B4-BE49-F238E27FC236}">
                <a16:creationId xmlns:a16="http://schemas.microsoft.com/office/drawing/2014/main" id="{FA85759E-3CA1-56CD-4F2C-4C5C44BBF7BB}"/>
              </a:ext>
            </a:extLst>
          </p:cNvPr>
          <p:cNvSpPr/>
          <p:nvPr/>
        </p:nvSpPr>
        <p:spPr bwMode="auto">
          <a:xfrm>
            <a:off x="6780436" y="1757732"/>
            <a:ext cx="5117432" cy="1538119"/>
          </a:xfrm>
          <a:prstGeom prst="cloudCallout">
            <a:avLst>
              <a:gd name="adj1" fmla="val -32243"/>
              <a:gd name="adj2" fmla="val 70323"/>
            </a:avLst>
          </a:prstGeom>
          <a:noFill/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r>
              <a:rPr kumimoji="0" lang="en-US" altLang="zh-TW" sz="1400" b="0" i="0" u="none" strike="noStrike" cap="none" normalizeH="0" baseline="0" dirty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IF_SADL_EXIT_SORT_TRANSFORM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kumimoji="0" lang="en-US" altLang="zh-TW" sz="1400" b="0" i="0" u="none" strike="noStrike" cap="none" normalizeH="0" baseline="0" dirty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IF_SADL_EXIT_FILTER_TRANSFORM</a:t>
            </a:r>
            <a:endParaRPr kumimoji="0" lang="zh-TW" altLang="en-US" sz="1400" b="0" i="0" u="none" strike="noStrike" cap="none" normalizeH="0" baseline="0" dirty="0">
              <a:ln>
                <a:noFill/>
              </a:ln>
              <a:solidFill>
                <a:schemeClr val="accent6">
                  <a:lumMod val="50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zh-TW" altLang="en-US" sz="1400" b="0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870250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83738331-2AF1-6D0F-5119-88BE55D6B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222736" cy="1072896"/>
          </a:xfrm>
        </p:spPr>
        <p:txBody>
          <a:bodyPr/>
          <a:lstStyle/>
          <a:p>
            <a:pPr defTabSz="914400"/>
            <a:r>
              <a:rPr lang="en-US" altLang="zh-TW" sz="4000" b="1" kern="0" dirty="0">
                <a:latin typeface="Arial" panose="020B0604020202020204" pitchFamily="34" charset="0"/>
                <a:cs typeface="Arial" panose="020B0604020202020204" pitchFamily="34" charset="0"/>
              </a:rPr>
              <a:t>Example of Virtual Element(1/4) </a:t>
            </a:r>
          </a:p>
        </p:txBody>
      </p:sp>
      <p:sp>
        <p:nvSpPr>
          <p:cNvPr id="2" name="文字版面配置區 14">
            <a:extLst>
              <a:ext uri="{FF2B5EF4-FFF2-40B4-BE49-F238E27FC236}">
                <a16:creationId xmlns:a16="http://schemas.microsoft.com/office/drawing/2014/main" id="{0ECC06EF-E856-F693-B7AC-960D0A5B66E5}"/>
              </a:ext>
            </a:extLst>
          </p:cNvPr>
          <p:cNvSpPr txBox="1">
            <a:spLocks/>
          </p:cNvSpPr>
          <p:nvPr/>
        </p:nvSpPr>
        <p:spPr>
          <a:xfrm>
            <a:off x="380999" y="1453896"/>
            <a:ext cx="11430001" cy="490647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10000"/>
              </a:lnSpc>
              <a:spcBef>
                <a:spcPts val="1500"/>
              </a:spcBef>
              <a:spcAft>
                <a:spcPct val="0"/>
              </a:spcAft>
              <a:buClr>
                <a:srgbClr val="001141"/>
              </a:buClr>
              <a:buSzPct val="90000"/>
              <a:buFont typeface="IBM Plex Sans Light" pitchFamily="2" charset="2"/>
              <a:buNone/>
              <a:defRPr sz="15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1pPr>
            <a:lvl2pPr marL="152394" indent="-152394" algn="l" rtl="0" eaLnBrk="1" fontAlgn="base" hangingPunct="1">
              <a:lnSpc>
                <a:spcPct val="110000"/>
              </a:lnSpc>
              <a:spcBef>
                <a:spcPts val="1000"/>
              </a:spcBef>
              <a:spcAft>
                <a:spcPct val="0"/>
              </a:spcAft>
              <a:buClr>
                <a:srgbClr val="001141"/>
              </a:buClr>
              <a:buSzPct val="100000"/>
              <a:buFont typeface="IBM Plex Sans Light" charset="-120"/>
              <a:buChar char="–"/>
              <a:tabLst/>
              <a:defRPr sz="15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2pPr>
            <a:lvl3pPr marL="304788" indent="-152394" algn="l" rtl="0" eaLnBrk="1" fontAlgn="base" hangingPunct="1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rgbClr val="001141"/>
              </a:buClr>
              <a:buSzPct val="100000"/>
              <a:buFont typeface="IBM Plex Sans Light" panose="020B0604020202020204" pitchFamily="34" charset="0"/>
              <a:buChar char="•"/>
              <a:tabLst/>
              <a:defRPr sz="15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3pPr>
            <a:lvl4pPr marL="457182" indent="-152394" algn="l" rtl="0" eaLnBrk="1" fontAlgn="base" hangingPunct="1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rgbClr val="001141"/>
              </a:buClr>
              <a:buSzPct val="100000"/>
              <a:buFont typeface="IBM Plex Sans Light" charset="-120"/>
              <a:buChar char="–"/>
              <a:tabLst/>
              <a:defRPr sz="1500" b="0" i="0" baseline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4pPr>
            <a:lvl5pPr marL="609576" indent="-152394" algn="l" rtl="0" eaLnBrk="1" fontAlgn="base" hangingPunct="1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rgbClr val="001141"/>
              </a:buClr>
              <a:buFont typeface="IBM Plex Sans Light" charset="-120"/>
              <a:buChar char="»"/>
              <a:tabLst/>
              <a:defRPr sz="15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5pPr>
            <a:lvl6pPr marL="2111544" indent="-17288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IBM Plex Sans Light" charset="0"/>
              </a:defRPr>
            </a:lvl6pPr>
            <a:lvl7pPr marL="2594951" indent="-17288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IBM Plex Sans Light" charset="0"/>
              </a:defRPr>
            </a:lvl7pPr>
            <a:lvl8pPr marL="3078357" indent="-17288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IBM Plex Sans Light" charset="0"/>
              </a:defRPr>
            </a:lvl8pPr>
            <a:lvl9pPr marL="3561764" indent="-17288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IBM Plex Sans Light" charset="0"/>
              </a:defRPr>
            </a:lvl9pPr>
          </a:lstStyle>
          <a:p>
            <a:pPr marL="457200" indent="-457200" defTabSz="9144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TW" sz="2400" b="1" kern="0" dirty="0">
                <a:latin typeface="Arial" panose="020B0604020202020204" pitchFamily="34" charset="0"/>
                <a:cs typeface="Arial" panose="020B0604020202020204" pitchFamily="34" charset="0"/>
              </a:rPr>
              <a:t>Create CDS view</a:t>
            </a:r>
          </a:p>
          <a:p>
            <a:pPr defTabSz="914400">
              <a:lnSpc>
                <a:spcPct val="150000"/>
              </a:lnSpc>
            </a:pPr>
            <a:endParaRPr lang="en-US" altLang="zh-TW" sz="2400" b="1" kern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E3AE24E9-F045-0A2C-2CE3-FA16405452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6286" y="2120548"/>
            <a:ext cx="9319426" cy="4239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134518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83738331-2AF1-6D0F-5119-88BE55D6B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222736" cy="1072896"/>
          </a:xfrm>
        </p:spPr>
        <p:txBody>
          <a:bodyPr/>
          <a:lstStyle/>
          <a:p>
            <a:pPr defTabSz="914400"/>
            <a:r>
              <a:rPr lang="en-US" altLang="zh-TW" sz="4000" b="1" kern="0" dirty="0">
                <a:latin typeface="Arial" panose="020B0604020202020204" pitchFamily="34" charset="0"/>
                <a:cs typeface="Arial" panose="020B0604020202020204" pitchFamily="34" charset="0"/>
              </a:rPr>
              <a:t>Example of Virtual Element(2/4) </a:t>
            </a:r>
          </a:p>
        </p:txBody>
      </p:sp>
      <p:sp>
        <p:nvSpPr>
          <p:cNvPr id="2" name="文字版面配置區 14">
            <a:extLst>
              <a:ext uri="{FF2B5EF4-FFF2-40B4-BE49-F238E27FC236}">
                <a16:creationId xmlns:a16="http://schemas.microsoft.com/office/drawing/2014/main" id="{0ECC06EF-E856-F693-B7AC-960D0A5B66E5}"/>
              </a:ext>
            </a:extLst>
          </p:cNvPr>
          <p:cNvSpPr txBox="1">
            <a:spLocks/>
          </p:cNvSpPr>
          <p:nvPr/>
        </p:nvSpPr>
        <p:spPr>
          <a:xfrm>
            <a:off x="381000" y="1453896"/>
            <a:ext cx="3637548" cy="490647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10000"/>
              </a:lnSpc>
              <a:spcBef>
                <a:spcPts val="1500"/>
              </a:spcBef>
              <a:spcAft>
                <a:spcPct val="0"/>
              </a:spcAft>
              <a:buClr>
                <a:srgbClr val="001141"/>
              </a:buClr>
              <a:buSzPct val="90000"/>
              <a:buFont typeface="IBM Plex Sans Light" pitchFamily="2" charset="2"/>
              <a:buNone/>
              <a:defRPr sz="15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1pPr>
            <a:lvl2pPr marL="152394" indent="-152394" algn="l" rtl="0" eaLnBrk="1" fontAlgn="base" hangingPunct="1">
              <a:lnSpc>
                <a:spcPct val="110000"/>
              </a:lnSpc>
              <a:spcBef>
                <a:spcPts val="1000"/>
              </a:spcBef>
              <a:spcAft>
                <a:spcPct val="0"/>
              </a:spcAft>
              <a:buClr>
                <a:srgbClr val="001141"/>
              </a:buClr>
              <a:buSzPct val="100000"/>
              <a:buFont typeface="IBM Plex Sans Light" charset="-120"/>
              <a:buChar char="–"/>
              <a:tabLst/>
              <a:defRPr sz="15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2pPr>
            <a:lvl3pPr marL="304788" indent="-152394" algn="l" rtl="0" eaLnBrk="1" fontAlgn="base" hangingPunct="1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rgbClr val="001141"/>
              </a:buClr>
              <a:buSzPct val="100000"/>
              <a:buFont typeface="IBM Plex Sans Light" panose="020B0604020202020204" pitchFamily="34" charset="0"/>
              <a:buChar char="•"/>
              <a:tabLst/>
              <a:defRPr sz="15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3pPr>
            <a:lvl4pPr marL="457182" indent="-152394" algn="l" rtl="0" eaLnBrk="1" fontAlgn="base" hangingPunct="1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rgbClr val="001141"/>
              </a:buClr>
              <a:buSzPct val="100000"/>
              <a:buFont typeface="IBM Plex Sans Light" charset="-120"/>
              <a:buChar char="–"/>
              <a:tabLst/>
              <a:defRPr sz="1500" b="0" i="0" baseline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4pPr>
            <a:lvl5pPr marL="609576" indent="-152394" algn="l" rtl="0" eaLnBrk="1" fontAlgn="base" hangingPunct="1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rgbClr val="001141"/>
              </a:buClr>
              <a:buFont typeface="IBM Plex Sans Light" charset="-120"/>
              <a:buChar char="»"/>
              <a:tabLst/>
              <a:defRPr sz="15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5pPr>
            <a:lvl6pPr marL="2111544" indent="-17288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IBM Plex Sans Light" charset="0"/>
              </a:defRPr>
            </a:lvl6pPr>
            <a:lvl7pPr marL="2594951" indent="-17288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IBM Plex Sans Light" charset="0"/>
              </a:defRPr>
            </a:lvl7pPr>
            <a:lvl8pPr marL="3078357" indent="-17288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IBM Plex Sans Light" charset="0"/>
              </a:defRPr>
            </a:lvl8pPr>
            <a:lvl9pPr marL="3561764" indent="-17288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IBM Plex Sans Light" charset="0"/>
              </a:defRPr>
            </a:lvl9pPr>
          </a:lstStyle>
          <a:p>
            <a:pPr marL="457200" indent="-457200" defTabSz="9144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TW" sz="2400" b="1" kern="0" dirty="0">
                <a:latin typeface="Arial" panose="020B0604020202020204" pitchFamily="34" charset="0"/>
                <a:cs typeface="Arial" panose="020B0604020202020204" pitchFamily="34" charset="0"/>
              </a:rPr>
              <a:t>Create and practice class</a:t>
            </a:r>
          </a:p>
          <a:p>
            <a:pPr defTabSz="914400">
              <a:lnSpc>
                <a:spcPct val="150000"/>
              </a:lnSpc>
            </a:pPr>
            <a:endParaRPr lang="en-US" altLang="zh-TW" sz="2400" b="1" kern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232A87F-9236-95F4-38F3-85591187BF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787" y="3053220"/>
            <a:ext cx="4597636" cy="2108308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090D635D-18BA-1EA0-0F04-1C04A12A8D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9183" y="1124815"/>
            <a:ext cx="6189179" cy="5235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58396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83738331-2AF1-6D0F-5119-88BE55D6B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222736" cy="1072896"/>
          </a:xfrm>
        </p:spPr>
        <p:txBody>
          <a:bodyPr/>
          <a:lstStyle/>
          <a:p>
            <a:pPr defTabSz="914400"/>
            <a:r>
              <a:rPr lang="en-US" altLang="zh-TW" sz="4000" b="1" kern="0" dirty="0">
                <a:latin typeface="Arial" panose="020B0604020202020204" pitchFamily="34" charset="0"/>
                <a:cs typeface="Arial" panose="020B0604020202020204" pitchFamily="34" charset="0"/>
              </a:rPr>
              <a:t>Example of Virtual Element(3/4) </a:t>
            </a:r>
          </a:p>
        </p:txBody>
      </p:sp>
      <p:sp>
        <p:nvSpPr>
          <p:cNvPr id="2" name="文字版面配置區 14">
            <a:extLst>
              <a:ext uri="{FF2B5EF4-FFF2-40B4-BE49-F238E27FC236}">
                <a16:creationId xmlns:a16="http://schemas.microsoft.com/office/drawing/2014/main" id="{0ECC06EF-E856-F693-B7AC-960D0A5B66E5}"/>
              </a:ext>
            </a:extLst>
          </p:cNvPr>
          <p:cNvSpPr txBox="1">
            <a:spLocks/>
          </p:cNvSpPr>
          <p:nvPr/>
        </p:nvSpPr>
        <p:spPr>
          <a:xfrm>
            <a:off x="381000" y="1453896"/>
            <a:ext cx="8582526" cy="490647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10000"/>
              </a:lnSpc>
              <a:spcBef>
                <a:spcPts val="1500"/>
              </a:spcBef>
              <a:spcAft>
                <a:spcPct val="0"/>
              </a:spcAft>
              <a:buClr>
                <a:srgbClr val="001141"/>
              </a:buClr>
              <a:buSzPct val="90000"/>
              <a:buFont typeface="IBM Plex Sans Light" pitchFamily="2" charset="2"/>
              <a:buNone/>
              <a:defRPr sz="15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1pPr>
            <a:lvl2pPr marL="152394" indent="-152394" algn="l" rtl="0" eaLnBrk="1" fontAlgn="base" hangingPunct="1">
              <a:lnSpc>
                <a:spcPct val="110000"/>
              </a:lnSpc>
              <a:spcBef>
                <a:spcPts val="1000"/>
              </a:spcBef>
              <a:spcAft>
                <a:spcPct val="0"/>
              </a:spcAft>
              <a:buClr>
                <a:srgbClr val="001141"/>
              </a:buClr>
              <a:buSzPct val="100000"/>
              <a:buFont typeface="IBM Plex Sans Light" charset="-120"/>
              <a:buChar char="–"/>
              <a:tabLst/>
              <a:defRPr sz="15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2pPr>
            <a:lvl3pPr marL="304788" indent="-152394" algn="l" rtl="0" eaLnBrk="1" fontAlgn="base" hangingPunct="1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rgbClr val="001141"/>
              </a:buClr>
              <a:buSzPct val="100000"/>
              <a:buFont typeface="IBM Plex Sans Light" panose="020B0604020202020204" pitchFamily="34" charset="0"/>
              <a:buChar char="•"/>
              <a:tabLst/>
              <a:defRPr sz="15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3pPr>
            <a:lvl4pPr marL="457182" indent="-152394" algn="l" rtl="0" eaLnBrk="1" fontAlgn="base" hangingPunct="1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rgbClr val="001141"/>
              </a:buClr>
              <a:buSzPct val="100000"/>
              <a:buFont typeface="IBM Plex Sans Light" charset="-120"/>
              <a:buChar char="–"/>
              <a:tabLst/>
              <a:defRPr sz="1500" b="0" i="0" baseline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4pPr>
            <a:lvl5pPr marL="609576" indent="-152394" algn="l" rtl="0" eaLnBrk="1" fontAlgn="base" hangingPunct="1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rgbClr val="001141"/>
              </a:buClr>
              <a:buFont typeface="IBM Plex Sans Light" charset="-120"/>
              <a:buChar char="»"/>
              <a:tabLst/>
              <a:defRPr sz="15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5pPr>
            <a:lvl6pPr marL="2111544" indent="-17288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IBM Plex Sans Light" charset="0"/>
              </a:defRPr>
            </a:lvl6pPr>
            <a:lvl7pPr marL="2594951" indent="-17288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IBM Plex Sans Light" charset="0"/>
              </a:defRPr>
            </a:lvl7pPr>
            <a:lvl8pPr marL="3078357" indent="-17288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IBM Plex Sans Light" charset="0"/>
              </a:defRPr>
            </a:lvl8pPr>
            <a:lvl9pPr marL="3561764" indent="-17288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IBM Plex Sans Light" charset="0"/>
              </a:defRPr>
            </a:lvl9pPr>
          </a:lstStyle>
          <a:p>
            <a:pPr marL="457200" indent="-457200" defTabSz="9144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TW" sz="2400" b="1" kern="0" dirty="0">
                <a:latin typeface="Arial" panose="020B0604020202020204" pitchFamily="34" charset="0"/>
                <a:cs typeface="Arial" panose="020B0604020202020204" pitchFamily="34" charset="0"/>
              </a:rPr>
              <a:t>Create </a:t>
            </a:r>
            <a:r>
              <a:rPr lang="en-US" altLang="zh-TW" sz="2400" b="1" kern="0" dirty="0" err="1">
                <a:latin typeface="Arial" panose="020B0604020202020204" pitchFamily="34" charset="0"/>
                <a:cs typeface="Arial" panose="020B0604020202020204" pitchFamily="34" charset="0"/>
              </a:rPr>
              <a:t>Odata</a:t>
            </a:r>
            <a:r>
              <a:rPr lang="en-US" altLang="zh-TW" sz="2400" b="1" kern="0" dirty="0">
                <a:latin typeface="Arial" panose="020B0604020202020204" pitchFamily="34" charset="0"/>
                <a:cs typeface="Arial" panose="020B0604020202020204" pitchFamily="34" charset="0"/>
              </a:rPr>
              <a:t> Service</a:t>
            </a:r>
            <a:r>
              <a:rPr lang="zh-TW" altLang="en-US" sz="2400" b="1" kern="0" dirty="0">
                <a:latin typeface="Arial" panose="020B0604020202020204" pitchFamily="34" charset="0"/>
                <a:cs typeface="Arial" panose="020B0604020202020204" pitchFamily="34" charset="0"/>
              </a:rPr>
              <a:t>，</a:t>
            </a:r>
            <a:r>
              <a:rPr lang="en-US" altLang="zh-TW" sz="2400" b="1" kern="0" dirty="0">
                <a:latin typeface="Arial" panose="020B0604020202020204" pitchFamily="34" charset="0"/>
                <a:cs typeface="Arial" panose="020B0604020202020204" pitchFamily="34" charset="0"/>
              </a:rPr>
              <a:t>Run /</a:t>
            </a:r>
            <a:r>
              <a:rPr lang="en-US" altLang="zh-TW" sz="2400" b="1" kern="0" dirty="0" err="1">
                <a:latin typeface="Arial" panose="020B0604020202020204" pitchFamily="34" charset="0"/>
                <a:cs typeface="Arial" panose="020B0604020202020204" pitchFamily="34" charset="0"/>
              </a:rPr>
              <a:t>iwfnd</a:t>
            </a:r>
            <a:r>
              <a:rPr lang="en-US" altLang="zh-TW" sz="2400" b="1" kern="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altLang="zh-TW" sz="2400" b="1" kern="0" dirty="0" err="1">
                <a:latin typeface="Arial" panose="020B0604020202020204" pitchFamily="34" charset="0"/>
                <a:cs typeface="Arial" panose="020B0604020202020204" pitchFamily="34" charset="0"/>
              </a:rPr>
              <a:t>maint_service</a:t>
            </a:r>
            <a:endParaRPr lang="en-US" altLang="zh-TW" sz="2400" b="1" kern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defTabSz="914400">
              <a:lnSpc>
                <a:spcPct val="150000"/>
              </a:lnSpc>
            </a:pPr>
            <a:endParaRPr lang="en-US" altLang="zh-TW" sz="2400" b="1" kern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D2B7DA84-798B-C2AA-011F-A9A5C24AFB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002" y="2442410"/>
            <a:ext cx="9811903" cy="2961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27628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83738331-2AF1-6D0F-5119-88BE55D6B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222736" cy="1072896"/>
          </a:xfrm>
        </p:spPr>
        <p:txBody>
          <a:bodyPr/>
          <a:lstStyle/>
          <a:p>
            <a:pPr defTabSz="914400"/>
            <a:r>
              <a:rPr lang="en-US" altLang="zh-TW" sz="4000" b="1" kern="0" dirty="0">
                <a:latin typeface="Arial" panose="020B0604020202020204" pitchFamily="34" charset="0"/>
                <a:cs typeface="Arial" panose="020B0604020202020204" pitchFamily="34" charset="0"/>
              </a:rPr>
              <a:t>Example of Virtual Element(4/4) </a:t>
            </a:r>
          </a:p>
        </p:txBody>
      </p:sp>
      <p:sp>
        <p:nvSpPr>
          <p:cNvPr id="2" name="文字版面配置區 14">
            <a:extLst>
              <a:ext uri="{FF2B5EF4-FFF2-40B4-BE49-F238E27FC236}">
                <a16:creationId xmlns:a16="http://schemas.microsoft.com/office/drawing/2014/main" id="{0ECC06EF-E856-F693-B7AC-960D0A5B66E5}"/>
              </a:ext>
            </a:extLst>
          </p:cNvPr>
          <p:cNvSpPr txBox="1">
            <a:spLocks/>
          </p:cNvSpPr>
          <p:nvPr/>
        </p:nvSpPr>
        <p:spPr>
          <a:xfrm>
            <a:off x="381000" y="1453896"/>
            <a:ext cx="8582526" cy="490647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10000"/>
              </a:lnSpc>
              <a:spcBef>
                <a:spcPts val="1500"/>
              </a:spcBef>
              <a:spcAft>
                <a:spcPct val="0"/>
              </a:spcAft>
              <a:buClr>
                <a:srgbClr val="001141"/>
              </a:buClr>
              <a:buSzPct val="90000"/>
              <a:buFont typeface="IBM Plex Sans Light" pitchFamily="2" charset="2"/>
              <a:buNone/>
              <a:defRPr sz="15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1pPr>
            <a:lvl2pPr marL="152394" indent="-152394" algn="l" rtl="0" eaLnBrk="1" fontAlgn="base" hangingPunct="1">
              <a:lnSpc>
                <a:spcPct val="110000"/>
              </a:lnSpc>
              <a:spcBef>
                <a:spcPts val="1000"/>
              </a:spcBef>
              <a:spcAft>
                <a:spcPct val="0"/>
              </a:spcAft>
              <a:buClr>
                <a:srgbClr val="001141"/>
              </a:buClr>
              <a:buSzPct val="100000"/>
              <a:buFont typeface="IBM Plex Sans Light" charset="-120"/>
              <a:buChar char="–"/>
              <a:tabLst/>
              <a:defRPr sz="15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2pPr>
            <a:lvl3pPr marL="304788" indent="-152394" algn="l" rtl="0" eaLnBrk="1" fontAlgn="base" hangingPunct="1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rgbClr val="001141"/>
              </a:buClr>
              <a:buSzPct val="100000"/>
              <a:buFont typeface="IBM Plex Sans Light" panose="020B0604020202020204" pitchFamily="34" charset="0"/>
              <a:buChar char="•"/>
              <a:tabLst/>
              <a:defRPr sz="15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3pPr>
            <a:lvl4pPr marL="457182" indent="-152394" algn="l" rtl="0" eaLnBrk="1" fontAlgn="base" hangingPunct="1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rgbClr val="001141"/>
              </a:buClr>
              <a:buSzPct val="100000"/>
              <a:buFont typeface="IBM Plex Sans Light" charset="-120"/>
              <a:buChar char="–"/>
              <a:tabLst/>
              <a:defRPr sz="1500" b="0" i="0" baseline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4pPr>
            <a:lvl5pPr marL="609576" indent="-152394" algn="l" rtl="0" eaLnBrk="1" fontAlgn="base" hangingPunct="1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rgbClr val="001141"/>
              </a:buClr>
              <a:buFont typeface="IBM Plex Sans Light" charset="-120"/>
              <a:buChar char="»"/>
              <a:tabLst/>
              <a:defRPr sz="15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5pPr>
            <a:lvl6pPr marL="2111544" indent="-17288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IBM Plex Sans Light" charset="0"/>
              </a:defRPr>
            </a:lvl6pPr>
            <a:lvl7pPr marL="2594951" indent="-17288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IBM Plex Sans Light" charset="0"/>
              </a:defRPr>
            </a:lvl7pPr>
            <a:lvl8pPr marL="3078357" indent="-17288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IBM Plex Sans Light" charset="0"/>
              </a:defRPr>
            </a:lvl8pPr>
            <a:lvl9pPr marL="3561764" indent="-17288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IBM Plex Sans Light" charset="0"/>
              </a:defRPr>
            </a:lvl9pPr>
          </a:lstStyle>
          <a:p>
            <a:pPr marL="457200" indent="-457200" defTabSz="9144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TW" sz="2400" b="1" kern="0" dirty="0">
                <a:latin typeface="Arial" panose="020B0604020202020204" pitchFamily="34" charset="0"/>
                <a:cs typeface="Arial" panose="020B0604020202020204" pitchFamily="34" charset="0"/>
              </a:rPr>
              <a:t>Evaluating in SAP gateway client</a:t>
            </a:r>
          </a:p>
          <a:p>
            <a:pPr defTabSz="914400">
              <a:lnSpc>
                <a:spcPct val="150000"/>
              </a:lnSpc>
            </a:pPr>
            <a:endParaRPr lang="en-US" altLang="zh-TW" sz="2400" b="1" kern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80069AFD-2DA4-B4CE-2B42-4C9EAD6BB8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132" y="2099938"/>
            <a:ext cx="10257735" cy="4377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0753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83738331-2AF1-6D0F-5119-88BE55D6B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222736" cy="1072896"/>
          </a:xfrm>
        </p:spPr>
        <p:txBody>
          <a:bodyPr/>
          <a:lstStyle/>
          <a:p>
            <a:r>
              <a:rPr lang="en-US" altLang="zh-TW" sz="4000" b="1" dirty="0">
                <a:latin typeface="Arial" panose="020B0604020202020204" pitchFamily="34" charset="0"/>
                <a:cs typeface="Arial" panose="020B0604020202020204" pitchFamily="34" charset="0"/>
              </a:rPr>
              <a:t>How Does a Virtual Data Model Work</a:t>
            </a:r>
            <a:endParaRPr lang="zh-TW" alt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文字版面配置區 14">
            <a:extLst>
              <a:ext uri="{FF2B5EF4-FFF2-40B4-BE49-F238E27FC236}">
                <a16:creationId xmlns:a16="http://schemas.microsoft.com/office/drawing/2014/main" id="{4D048E62-AB36-1ABF-3CDF-13D8B92A1DD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81000" y="1554480"/>
            <a:ext cx="10600944" cy="4626864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2800" dirty="0">
                <a:latin typeface="Arial" panose="020B0604020202020204" pitchFamily="34" charset="0"/>
                <a:cs typeface="Arial" panose="020B0604020202020204" pitchFamily="34" charset="0"/>
              </a:rPr>
              <a:t>Data Abstraction Layer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2800" dirty="0">
                <a:latin typeface="Arial" panose="020B0604020202020204" pitchFamily="34" charset="0"/>
                <a:cs typeface="Arial" panose="020B0604020202020204" pitchFamily="34" charset="0"/>
              </a:rPr>
              <a:t>Data Integration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altLang="zh-TW" sz="2800" dirty="0">
                <a:latin typeface="Arial" panose="020B0604020202020204" pitchFamily="34" charset="0"/>
                <a:cs typeface="Arial" panose="020B0604020202020204" pitchFamily="34" charset="0"/>
              </a:rPr>
              <a:t>Query Execution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altLang="zh-TW" sz="2800" dirty="0">
                <a:latin typeface="Arial" panose="020B0604020202020204" pitchFamily="34" charset="0"/>
                <a:cs typeface="Arial" panose="020B0604020202020204" pitchFamily="34" charset="0"/>
              </a:rPr>
              <a:t>APIs and Endpoints : Usually </a:t>
            </a:r>
            <a:r>
              <a:rPr lang="de-DE" altLang="zh-TW" sz="2800" dirty="0">
                <a:solidFill>
                  <a:srgbClr val="00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access via API</a:t>
            </a:r>
            <a:r>
              <a:rPr lang="de-DE" altLang="zh-TW" sz="2800" dirty="0">
                <a:latin typeface="Arial" panose="020B0604020202020204" pitchFamily="34" charset="0"/>
                <a:cs typeface="Arial" panose="020B0604020202020204" pitchFamily="34" charset="0"/>
              </a:rPr>
              <a:t>, Such as  RESTful </a:t>
            </a:r>
            <a:r>
              <a:rPr lang="en-US" altLang="zh-TW" sz="2800" dirty="0">
                <a:latin typeface="Arial" panose="020B0604020202020204" pitchFamily="34" charset="0"/>
                <a:cs typeface="Arial" panose="020B0604020202020204" pitchFamily="34" charset="0"/>
              </a:rPr>
              <a:t>or</a:t>
            </a:r>
            <a:r>
              <a:rPr lang="zh-TW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zh-TW" sz="2800" dirty="0">
                <a:latin typeface="Arial" panose="020B0604020202020204" pitchFamily="34" charset="0"/>
                <a:cs typeface="Arial" panose="020B0604020202020204" pitchFamily="34" charset="0"/>
              </a:rPr>
              <a:t>GraphQL API </a:t>
            </a:r>
            <a:endParaRPr lang="zh-TW" alt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970400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圖片 11">
            <a:extLst>
              <a:ext uri="{FF2B5EF4-FFF2-40B4-BE49-F238E27FC236}">
                <a16:creationId xmlns:a16="http://schemas.microsoft.com/office/drawing/2014/main" id="{43F81B70-6B5E-F43D-6515-9D291B94A4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140" y="2142598"/>
            <a:ext cx="7639656" cy="2020327"/>
          </a:xfrm>
          <a:prstGeom prst="rect">
            <a:avLst/>
          </a:prstGeom>
        </p:spPr>
      </p:pic>
      <p:sp>
        <p:nvSpPr>
          <p:cNvPr id="6" name="標題 5">
            <a:extLst>
              <a:ext uri="{FF2B5EF4-FFF2-40B4-BE49-F238E27FC236}">
                <a16:creationId xmlns:a16="http://schemas.microsoft.com/office/drawing/2014/main" id="{83738331-2AF1-6D0F-5119-88BE55D6B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222736" cy="1072896"/>
          </a:xfrm>
        </p:spPr>
        <p:txBody>
          <a:bodyPr/>
          <a:lstStyle/>
          <a:p>
            <a:pPr defTabSz="914400"/>
            <a:r>
              <a:rPr lang="en-US" altLang="zh-TW" sz="4000" b="1" kern="0" dirty="0">
                <a:latin typeface="Arial" panose="020B0604020202020204" pitchFamily="34" charset="0"/>
                <a:cs typeface="Arial" panose="020B0604020202020204" pitchFamily="34" charset="0"/>
              </a:rPr>
              <a:t>Extend CDS View </a:t>
            </a:r>
          </a:p>
        </p:txBody>
      </p:sp>
      <p:sp>
        <p:nvSpPr>
          <p:cNvPr id="2" name="文字版面配置區 14">
            <a:extLst>
              <a:ext uri="{FF2B5EF4-FFF2-40B4-BE49-F238E27FC236}">
                <a16:creationId xmlns:a16="http://schemas.microsoft.com/office/drawing/2014/main" id="{0ECC06EF-E856-F693-B7AC-960D0A5B66E5}"/>
              </a:ext>
            </a:extLst>
          </p:cNvPr>
          <p:cNvSpPr txBox="1">
            <a:spLocks/>
          </p:cNvSpPr>
          <p:nvPr/>
        </p:nvSpPr>
        <p:spPr>
          <a:xfrm>
            <a:off x="381000" y="1453896"/>
            <a:ext cx="11430000" cy="490647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10000"/>
              </a:lnSpc>
              <a:spcBef>
                <a:spcPts val="1500"/>
              </a:spcBef>
              <a:spcAft>
                <a:spcPct val="0"/>
              </a:spcAft>
              <a:buClr>
                <a:srgbClr val="001141"/>
              </a:buClr>
              <a:buSzPct val="90000"/>
              <a:buFont typeface="IBM Plex Sans Light" pitchFamily="2" charset="2"/>
              <a:buNone/>
              <a:defRPr sz="15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1pPr>
            <a:lvl2pPr marL="152394" indent="-152394" algn="l" rtl="0" eaLnBrk="1" fontAlgn="base" hangingPunct="1">
              <a:lnSpc>
                <a:spcPct val="110000"/>
              </a:lnSpc>
              <a:spcBef>
                <a:spcPts val="1000"/>
              </a:spcBef>
              <a:spcAft>
                <a:spcPct val="0"/>
              </a:spcAft>
              <a:buClr>
                <a:srgbClr val="001141"/>
              </a:buClr>
              <a:buSzPct val="100000"/>
              <a:buFont typeface="IBM Plex Sans Light" charset="-120"/>
              <a:buChar char="–"/>
              <a:tabLst/>
              <a:defRPr sz="15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2pPr>
            <a:lvl3pPr marL="304788" indent="-152394" algn="l" rtl="0" eaLnBrk="1" fontAlgn="base" hangingPunct="1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rgbClr val="001141"/>
              </a:buClr>
              <a:buSzPct val="100000"/>
              <a:buFont typeface="IBM Plex Sans Light" panose="020B0604020202020204" pitchFamily="34" charset="0"/>
              <a:buChar char="•"/>
              <a:tabLst/>
              <a:defRPr sz="15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3pPr>
            <a:lvl4pPr marL="457182" indent="-152394" algn="l" rtl="0" eaLnBrk="1" fontAlgn="base" hangingPunct="1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rgbClr val="001141"/>
              </a:buClr>
              <a:buSzPct val="100000"/>
              <a:buFont typeface="IBM Plex Sans Light" charset="-120"/>
              <a:buChar char="–"/>
              <a:tabLst/>
              <a:defRPr sz="1500" b="0" i="0" baseline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4pPr>
            <a:lvl5pPr marL="609576" indent="-152394" algn="l" rtl="0" eaLnBrk="1" fontAlgn="base" hangingPunct="1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rgbClr val="001141"/>
              </a:buClr>
              <a:buFont typeface="IBM Plex Sans Light" charset="-120"/>
              <a:buChar char="»"/>
              <a:tabLst/>
              <a:defRPr sz="15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5pPr>
            <a:lvl6pPr marL="2111544" indent="-17288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IBM Plex Sans Light" charset="0"/>
              </a:defRPr>
            </a:lvl6pPr>
            <a:lvl7pPr marL="2594951" indent="-17288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IBM Plex Sans Light" charset="0"/>
              </a:defRPr>
            </a:lvl7pPr>
            <a:lvl8pPr marL="3078357" indent="-17288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IBM Plex Sans Light" charset="0"/>
              </a:defRPr>
            </a:lvl8pPr>
            <a:lvl9pPr marL="3561764" indent="-17288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IBM Plex Sans Light" charset="0"/>
              </a:defRPr>
            </a:lvl9pPr>
          </a:lstStyle>
          <a:p>
            <a:pPr marL="457200" indent="-457200" defTabSz="9144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TW" sz="2400" b="1" kern="0" dirty="0">
                <a:latin typeface="Arial" panose="020B0604020202020204" pitchFamily="34" charset="0"/>
                <a:cs typeface="Arial" panose="020B0604020202020204" pitchFamily="34" charset="0"/>
              </a:rPr>
              <a:t>Extend the Standard CDS view with custom fields</a:t>
            </a:r>
          </a:p>
          <a:p>
            <a:pPr defTabSz="914400">
              <a:lnSpc>
                <a:spcPct val="150000"/>
              </a:lnSpc>
            </a:pPr>
            <a:endParaRPr lang="en-US" altLang="zh-TW" sz="2400" b="1" kern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34B8B164-D25E-C241-2DA1-B9392D90CE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5429" y="3582226"/>
            <a:ext cx="8185571" cy="2584583"/>
          </a:xfrm>
          <a:prstGeom prst="rect">
            <a:avLst/>
          </a:prstGeom>
        </p:spPr>
      </p:pic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3BD466B2-1F97-57E8-1E30-B58BB5296FCC}"/>
              </a:ext>
            </a:extLst>
          </p:cNvPr>
          <p:cNvCxnSpPr/>
          <p:nvPr/>
        </p:nvCxnSpPr>
        <p:spPr bwMode="auto">
          <a:xfrm>
            <a:off x="5089358" y="3152761"/>
            <a:ext cx="733926" cy="2465986"/>
          </a:xfrm>
          <a:prstGeom prst="straightConnector1">
            <a:avLst/>
          </a:prstGeom>
          <a:ln w="19050">
            <a:solidFill>
              <a:srgbClr val="00B050"/>
            </a:solidFill>
            <a:headEnd type="none" w="med" len="med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637751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83738331-2AF1-6D0F-5119-88BE55D6B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222736" cy="1072896"/>
          </a:xfrm>
        </p:spPr>
        <p:txBody>
          <a:bodyPr/>
          <a:lstStyle/>
          <a:p>
            <a:pPr defTabSz="914400"/>
            <a:r>
              <a:rPr lang="en-US" altLang="zh-TW" sz="4000" b="1" kern="0" dirty="0">
                <a:latin typeface="Arial" panose="020B0604020202020204" pitchFamily="34" charset="0"/>
                <a:cs typeface="Arial" panose="020B0604020202020204" pitchFamily="34" charset="0"/>
              </a:rPr>
              <a:t>CDS View - Date Functionalities</a:t>
            </a:r>
          </a:p>
        </p:txBody>
      </p:sp>
      <p:sp>
        <p:nvSpPr>
          <p:cNvPr id="2" name="文字版面配置區 14">
            <a:extLst>
              <a:ext uri="{FF2B5EF4-FFF2-40B4-BE49-F238E27FC236}">
                <a16:creationId xmlns:a16="http://schemas.microsoft.com/office/drawing/2014/main" id="{0ECC06EF-E856-F693-B7AC-960D0A5B66E5}"/>
              </a:ext>
            </a:extLst>
          </p:cNvPr>
          <p:cNvSpPr txBox="1">
            <a:spLocks/>
          </p:cNvSpPr>
          <p:nvPr/>
        </p:nvSpPr>
        <p:spPr>
          <a:xfrm>
            <a:off x="381000" y="1453896"/>
            <a:ext cx="11430000" cy="490647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10000"/>
              </a:lnSpc>
              <a:spcBef>
                <a:spcPts val="1500"/>
              </a:spcBef>
              <a:spcAft>
                <a:spcPct val="0"/>
              </a:spcAft>
              <a:buClr>
                <a:srgbClr val="001141"/>
              </a:buClr>
              <a:buSzPct val="90000"/>
              <a:buFont typeface="IBM Plex Sans Light" pitchFamily="2" charset="2"/>
              <a:buNone/>
              <a:defRPr sz="15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1pPr>
            <a:lvl2pPr marL="152394" indent="-152394" algn="l" rtl="0" eaLnBrk="1" fontAlgn="base" hangingPunct="1">
              <a:lnSpc>
                <a:spcPct val="110000"/>
              </a:lnSpc>
              <a:spcBef>
                <a:spcPts val="1000"/>
              </a:spcBef>
              <a:spcAft>
                <a:spcPct val="0"/>
              </a:spcAft>
              <a:buClr>
                <a:srgbClr val="001141"/>
              </a:buClr>
              <a:buSzPct val="100000"/>
              <a:buFont typeface="IBM Plex Sans Light" charset="-120"/>
              <a:buChar char="–"/>
              <a:tabLst/>
              <a:defRPr sz="15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2pPr>
            <a:lvl3pPr marL="304788" indent="-152394" algn="l" rtl="0" eaLnBrk="1" fontAlgn="base" hangingPunct="1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rgbClr val="001141"/>
              </a:buClr>
              <a:buSzPct val="100000"/>
              <a:buFont typeface="IBM Plex Sans Light" panose="020B0604020202020204" pitchFamily="34" charset="0"/>
              <a:buChar char="•"/>
              <a:tabLst/>
              <a:defRPr sz="15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3pPr>
            <a:lvl4pPr marL="457182" indent="-152394" algn="l" rtl="0" eaLnBrk="1" fontAlgn="base" hangingPunct="1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rgbClr val="001141"/>
              </a:buClr>
              <a:buSzPct val="100000"/>
              <a:buFont typeface="IBM Plex Sans Light" charset="-120"/>
              <a:buChar char="–"/>
              <a:tabLst/>
              <a:defRPr sz="1500" b="0" i="0" baseline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4pPr>
            <a:lvl5pPr marL="609576" indent="-152394" algn="l" rtl="0" eaLnBrk="1" fontAlgn="base" hangingPunct="1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rgbClr val="001141"/>
              </a:buClr>
              <a:buFont typeface="IBM Plex Sans Light" charset="-120"/>
              <a:buChar char="»"/>
              <a:tabLst/>
              <a:defRPr sz="15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5pPr>
            <a:lvl6pPr marL="2111544" indent="-17288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IBM Plex Sans Light" charset="0"/>
              </a:defRPr>
            </a:lvl6pPr>
            <a:lvl7pPr marL="2594951" indent="-17288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IBM Plex Sans Light" charset="0"/>
              </a:defRPr>
            </a:lvl7pPr>
            <a:lvl8pPr marL="3078357" indent="-17288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IBM Plex Sans Light" charset="0"/>
              </a:defRPr>
            </a:lvl8pPr>
            <a:lvl9pPr marL="3561764" indent="-17288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IBM Plex Sans Light" charset="0"/>
              </a:defRPr>
            </a:lvl9pPr>
          </a:lstStyle>
          <a:p>
            <a:pPr marL="457200" indent="-457200" defTabSz="9144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TW" sz="2400" b="1" kern="0" dirty="0">
                <a:latin typeface="Arial" panose="020B0604020202020204" pitchFamily="34" charset="0"/>
                <a:cs typeface="Arial" panose="020B0604020202020204" pitchFamily="34" charset="0"/>
              </a:rPr>
              <a:t>Current date : @Environment.systemField: #SYSTEM_DATE</a:t>
            </a:r>
          </a:p>
          <a:p>
            <a:pPr marL="761988" lvl="2" indent="-457200" defTabSz="9144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TW" sz="2000" b="1" kern="0" dirty="0">
                <a:latin typeface="Arial" panose="020B0604020202020204" pitchFamily="34" charset="0"/>
                <a:cs typeface="Arial" panose="020B0604020202020204" pitchFamily="34" charset="0"/>
              </a:rPr>
              <a:t>With parameters addition.</a:t>
            </a:r>
          </a:p>
          <a:p>
            <a:pPr marL="761988" lvl="2" indent="-457200" defTabSz="9144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TW" sz="2000" b="1" kern="0" dirty="0">
                <a:latin typeface="Arial" panose="020B0604020202020204" pitchFamily="34" charset="0"/>
                <a:cs typeface="Arial" panose="020B0604020202020204" pitchFamily="34" charset="0"/>
              </a:rPr>
              <a:t>It is an optional parameter and open for user input as well.</a:t>
            </a:r>
          </a:p>
          <a:p>
            <a:pPr marL="761988" lvl="2" indent="-457200" defTabSz="9144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TW" sz="2000" b="1" kern="0" dirty="0">
                <a:latin typeface="Arial" panose="020B0604020202020204" pitchFamily="34" charset="0"/>
                <a:cs typeface="Arial" panose="020B0604020202020204" pitchFamily="34" charset="0"/>
              </a:rPr>
              <a:t>Use the parameter field for further calculation in the CDS view.</a:t>
            </a:r>
          </a:p>
          <a:p>
            <a:pPr defTabSz="914400">
              <a:lnSpc>
                <a:spcPct val="150000"/>
              </a:lnSpc>
            </a:pPr>
            <a:endParaRPr lang="en-US" altLang="zh-TW" sz="2400" b="1" kern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1549046-A808-E82C-E1ED-7C6114EF0C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4678" y="3526135"/>
            <a:ext cx="5195080" cy="3208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604814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83738331-2AF1-6D0F-5119-88BE55D6B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222736" cy="1072896"/>
          </a:xfrm>
        </p:spPr>
        <p:txBody>
          <a:bodyPr/>
          <a:lstStyle/>
          <a:p>
            <a:pPr defTabSz="914400"/>
            <a:r>
              <a:rPr lang="en-US" altLang="zh-TW" sz="4000" b="1" kern="0" dirty="0">
                <a:latin typeface="Arial" panose="020B0604020202020204" pitchFamily="34" charset="0"/>
                <a:cs typeface="Arial" panose="020B0604020202020204" pitchFamily="34" charset="0"/>
              </a:rPr>
              <a:t>CDS View - Date Functions</a:t>
            </a:r>
          </a:p>
        </p:txBody>
      </p:sp>
      <p:sp>
        <p:nvSpPr>
          <p:cNvPr id="2" name="文字版面配置區 14">
            <a:extLst>
              <a:ext uri="{FF2B5EF4-FFF2-40B4-BE49-F238E27FC236}">
                <a16:creationId xmlns:a16="http://schemas.microsoft.com/office/drawing/2014/main" id="{0ECC06EF-E856-F693-B7AC-960D0A5B66E5}"/>
              </a:ext>
            </a:extLst>
          </p:cNvPr>
          <p:cNvSpPr txBox="1">
            <a:spLocks/>
          </p:cNvSpPr>
          <p:nvPr/>
        </p:nvSpPr>
        <p:spPr>
          <a:xfrm>
            <a:off x="381000" y="1453896"/>
            <a:ext cx="11430000" cy="490647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10000"/>
              </a:lnSpc>
              <a:spcBef>
                <a:spcPts val="1500"/>
              </a:spcBef>
              <a:spcAft>
                <a:spcPct val="0"/>
              </a:spcAft>
              <a:buClr>
                <a:srgbClr val="001141"/>
              </a:buClr>
              <a:buSzPct val="90000"/>
              <a:buFont typeface="IBM Plex Sans Light" pitchFamily="2" charset="2"/>
              <a:buNone/>
              <a:defRPr sz="15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1pPr>
            <a:lvl2pPr marL="152394" indent="-152394" algn="l" rtl="0" eaLnBrk="1" fontAlgn="base" hangingPunct="1">
              <a:lnSpc>
                <a:spcPct val="110000"/>
              </a:lnSpc>
              <a:spcBef>
                <a:spcPts val="1000"/>
              </a:spcBef>
              <a:spcAft>
                <a:spcPct val="0"/>
              </a:spcAft>
              <a:buClr>
                <a:srgbClr val="001141"/>
              </a:buClr>
              <a:buSzPct val="100000"/>
              <a:buFont typeface="IBM Plex Sans Light" charset="-120"/>
              <a:buChar char="–"/>
              <a:tabLst/>
              <a:defRPr sz="15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2pPr>
            <a:lvl3pPr marL="304788" indent="-152394" algn="l" rtl="0" eaLnBrk="1" fontAlgn="base" hangingPunct="1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rgbClr val="001141"/>
              </a:buClr>
              <a:buSzPct val="100000"/>
              <a:buFont typeface="IBM Plex Sans Light" panose="020B0604020202020204" pitchFamily="34" charset="0"/>
              <a:buChar char="•"/>
              <a:tabLst/>
              <a:defRPr sz="15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3pPr>
            <a:lvl4pPr marL="457182" indent="-152394" algn="l" rtl="0" eaLnBrk="1" fontAlgn="base" hangingPunct="1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rgbClr val="001141"/>
              </a:buClr>
              <a:buSzPct val="100000"/>
              <a:buFont typeface="IBM Plex Sans Light" charset="-120"/>
              <a:buChar char="–"/>
              <a:tabLst/>
              <a:defRPr sz="1500" b="0" i="0" baseline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4pPr>
            <a:lvl5pPr marL="609576" indent="-152394" algn="l" rtl="0" eaLnBrk="1" fontAlgn="base" hangingPunct="1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rgbClr val="001141"/>
              </a:buClr>
              <a:buFont typeface="IBM Plex Sans Light" charset="-120"/>
              <a:buChar char="»"/>
              <a:tabLst/>
              <a:defRPr sz="15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5pPr>
            <a:lvl6pPr marL="2111544" indent="-17288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IBM Plex Sans Light" charset="0"/>
              </a:defRPr>
            </a:lvl6pPr>
            <a:lvl7pPr marL="2594951" indent="-17288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IBM Plex Sans Light" charset="0"/>
              </a:defRPr>
            </a:lvl7pPr>
            <a:lvl8pPr marL="3078357" indent="-17288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IBM Plex Sans Light" charset="0"/>
              </a:defRPr>
            </a:lvl8pPr>
            <a:lvl9pPr marL="3561764" indent="-17288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IBM Plex Sans Light" charset="0"/>
              </a:defRPr>
            </a:lvl9pPr>
          </a:lstStyle>
          <a:p>
            <a:pPr marL="457200" indent="-457200" defTabSz="9144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TW" sz="2400" b="1" kern="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Date Functions and Time Functions</a:t>
            </a:r>
            <a:endParaRPr lang="en-US" altLang="zh-TW" sz="2000" b="1" kern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defTabSz="914400">
              <a:lnSpc>
                <a:spcPct val="150000"/>
              </a:lnSpc>
            </a:pPr>
            <a:endParaRPr lang="en-US" altLang="zh-TW" sz="2400" b="1" kern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197434F-470E-446C-2E41-724BA14092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842" y="2177012"/>
            <a:ext cx="10743075" cy="4183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210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F8D9937-27F7-2C03-20E9-818595B68E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0772274" cy="1072896"/>
          </a:xfrm>
        </p:spPr>
        <p:txBody>
          <a:bodyPr/>
          <a:lstStyle/>
          <a:p>
            <a:r>
              <a:rPr lang="en-US" altLang="zh-TW" sz="4000" b="1" dirty="0">
                <a:latin typeface="Arial" panose="020B0604020202020204" pitchFamily="34" charset="0"/>
                <a:cs typeface="Arial" panose="020B0604020202020204" pitchFamily="34" charset="0"/>
              </a:rPr>
              <a:t>CDS View - Unit and Currency Conversion</a:t>
            </a:r>
            <a:endParaRPr lang="zh-TW" alt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D9FF4363-24F4-F88A-E45E-5DA0C8728563}"/>
              </a:ext>
            </a:extLst>
          </p:cNvPr>
          <p:cNvSpPr>
            <a:spLocks noGrp="1" noChangeArrowheads="1"/>
          </p:cNvSpPr>
          <p:nvPr>
            <p:ph type="body" sz="quarter" idx="12"/>
          </p:nvPr>
        </p:nvSpPr>
        <p:spPr bwMode="auto">
          <a:xfrm>
            <a:off x="467707" y="1714500"/>
            <a:ext cx="4753998" cy="30979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571500" marR="0" lvl="0" indent="-571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zh-TW" altLang="zh-TW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Unit</a:t>
            </a:r>
            <a:r>
              <a:rPr kumimoji="0" lang="en-US" altLang="zh-TW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zh-TW" altLang="zh-TW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Conversion</a:t>
            </a:r>
            <a:endParaRPr kumimoji="0" lang="en-US" altLang="zh-TW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028682" lvl="3" indent="-571500" eaLnBrk="0" hangingPunct="0">
              <a:lnSpc>
                <a:spcPct val="20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ü"/>
            </a:pPr>
            <a:r>
              <a:rPr lang="de-DE" altLang="zh-TW" sz="2800" dirty="0">
                <a:latin typeface="Arial" panose="020B0604020202020204" pitchFamily="34" charset="0"/>
                <a:cs typeface="Arial" panose="020B0604020202020204" pitchFamily="34" charset="0"/>
              </a:rPr>
              <a:t>q</a:t>
            </a:r>
            <a:r>
              <a:rPr kumimoji="0" lang="zh-TW" altLang="zh-TW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uantity</a:t>
            </a:r>
            <a:endParaRPr kumimoji="0" lang="en-US" altLang="zh-TW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028682" lvl="3" indent="-571500" eaLnBrk="0" hangingPunct="0">
              <a:lnSpc>
                <a:spcPct val="20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ü"/>
            </a:pPr>
            <a:r>
              <a:rPr lang="de-DE" altLang="zh-TW" sz="2800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kumimoji="0" lang="zh-TW" altLang="zh-TW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ource</a:t>
            </a:r>
            <a:r>
              <a:rPr lang="en-US" altLang="zh-TW" sz="2800" dirty="0">
                <a:latin typeface="Arial" panose="020B0604020202020204" pitchFamily="34" charset="0"/>
                <a:cs typeface="Arial" panose="020B0604020202020204" pitchFamily="34" charset="0"/>
              </a:rPr>
              <a:t>_</a:t>
            </a:r>
            <a:r>
              <a:rPr kumimoji="0" lang="zh-TW" altLang="zh-TW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unit</a:t>
            </a:r>
            <a:endParaRPr kumimoji="0" lang="en-US" altLang="zh-TW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028682" lvl="3" indent="-571500" eaLnBrk="0" hangingPunct="0">
              <a:lnSpc>
                <a:spcPct val="20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ü"/>
            </a:pPr>
            <a:r>
              <a:rPr kumimoji="0" lang="zh-TW" altLang="zh-TW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target_unit </a:t>
            </a: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650F93B2-520E-E028-AB13-8D892DCD87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67137" y="1714500"/>
            <a:ext cx="5311461" cy="3959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marL="0" indent="0" algn="l" rtl="0" eaLnBrk="1" fontAlgn="base" hangingPunct="1">
              <a:lnSpc>
                <a:spcPct val="110000"/>
              </a:lnSpc>
              <a:spcBef>
                <a:spcPts val="1500"/>
              </a:spcBef>
              <a:spcAft>
                <a:spcPct val="0"/>
              </a:spcAft>
              <a:buClr>
                <a:srgbClr val="001141"/>
              </a:buClr>
              <a:buSzPct val="90000"/>
              <a:buFont typeface="IBM Plex Sans Light" pitchFamily="2" charset="2"/>
              <a:buNone/>
              <a:defRPr sz="15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1pPr>
            <a:lvl2pPr marL="152394" indent="-152394" algn="l" rtl="0" eaLnBrk="1" fontAlgn="base" hangingPunct="1">
              <a:lnSpc>
                <a:spcPct val="110000"/>
              </a:lnSpc>
              <a:spcBef>
                <a:spcPts val="1000"/>
              </a:spcBef>
              <a:spcAft>
                <a:spcPct val="0"/>
              </a:spcAft>
              <a:buClr>
                <a:srgbClr val="001141"/>
              </a:buClr>
              <a:buSzPct val="100000"/>
              <a:buFont typeface="IBM Plex Sans Light" charset="-120"/>
              <a:buChar char="–"/>
              <a:tabLst/>
              <a:defRPr sz="15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2pPr>
            <a:lvl3pPr marL="304788" indent="-152394" algn="l" rtl="0" eaLnBrk="1" fontAlgn="base" hangingPunct="1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rgbClr val="001141"/>
              </a:buClr>
              <a:buSzPct val="100000"/>
              <a:buFont typeface="IBM Plex Sans Light" panose="020B0604020202020204" pitchFamily="34" charset="0"/>
              <a:buChar char="•"/>
              <a:tabLst/>
              <a:defRPr sz="15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3pPr>
            <a:lvl4pPr marL="457182" indent="-152394" algn="l" rtl="0" eaLnBrk="1" fontAlgn="base" hangingPunct="1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rgbClr val="001141"/>
              </a:buClr>
              <a:buSzPct val="100000"/>
              <a:buFont typeface="IBM Plex Sans Light" charset="-120"/>
              <a:buChar char="–"/>
              <a:tabLst/>
              <a:defRPr sz="1500" b="0" i="0" baseline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4pPr>
            <a:lvl5pPr marL="609576" indent="-152394" algn="l" rtl="0" eaLnBrk="1" fontAlgn="base" hangingPunct="1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rgbClr val="001141"/>
              </a:buClr>
              <a:buFont typeface="IBM Plex Sans Light" charset="-120"/>
              <a:buChar char="»"/>
              <a:tabLst/>
              <a:defRPr sz="15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5pPr>
            <a:lvl6pPr marL="2111544" indent="-17288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IBM Plex Sans Light" charset="0"/>
              </a:defRPr>
            </a:lvl6pPr>
            <a:lvl7pPr marL="2594951" indent="-17288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IBM Plex Sans Light" charset="0"/>
              </a:defRPr>
            </a:lvl7pPr>
            <a:lvl8pPr marL="3078357" indent="-17288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IBM Plex Sans Light" charset="0"/>
              </a:defRPr>
            </a:lvl8pPr>
            <a:lvl9pPr marL="3561764" indent="-17288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IBM Plex Sans Light" charset="0"/>
              </a:defRPr>
            </a:lvl9pPr>
          </a:lstStyle>
          <a:p>
            <a:pPr marL="571500" indent="-571500" defTabSz="914400" eaLnBrk="0" hangingPunct="0">
              <a:lnSpc>
                <a:spcPct val="10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en-US" altLang="zh-TW" sz="3600" kern="0" dirty="0">
                <a:latin typeface="Arial" panose="020B0604020202020204" pitchFamily="34" charset="0"/>
                <a:cs typeface="Arial" panose="020B0604020202020204" pitchFamily="34" charset="0"/>
              </a:rPr>
              <a:t>Currency </a:t>
            </a:r>
            <a:r>
              <a:rPr lang="zh-TW" altLang="zh-TW" sz="3600" kern="0" dirty="0">
                <a:latin typeface="Arial" panose="020B0604020202020204" pitchFamily="34" charset="0"/>
                <a:cs typeface="Arial" panose="020B0604020202020204" pitchFamily="34" charset="0"/>
              </a:rPr>
              <a:t>Conversion</a:t>
            </a:r>
            <a:endParaRPr lang="en-US" altLang="zh-TW" sz="3600" kern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028682" lvl="3" indent="-571500" defTabSz="914400" eaLnBrk="0" hangingPunct="0">
              <a:lnSpc>
                <a:spcPct val="20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ü"/>
            </a:pPr>
            <a:r>
              <a:rPr lang="en-US" altLang="zh-TW" sz="2800" kern="0" dirty="0">
                <a:latin typeface="Arial" panose="020B0604020202020204" pitchFamily="34" charset="0"/>
                <a:cs typeface="Arial" panose="020B0604020202020204" pitchFamily="34" charset="0"/>
              </a:rPr>
              <a:t>amount</a:t>
            </a:r>
          </a:p>
          <a:p>
            <a:pPr marL="1028682" lvl="3" indent="-571500" defTabSz="914400" eaLnBrk="0" hangingPunct="0">
              <a:lnSpc>
                <a:spcPct val="20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ü"/>
            </a:pPr>
            <a:r>
              <a:rPr lang="de-DE" altLang="zh-TW" sz="2800" kern="0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zh-TW" altLang="zh-TW" sz="2800" kern="0" dirty="0">
                <a:latin typeface="Arial" panose="020B0604020202020204" pitchFamily="34" charset="0"/>
                <a:cs typeface="Arial" panose="020B0604020202020204" pitchFamily="34" charset="0"/>
              </a:rPr>
              <a:t>ource</a:t>
            </a:r>
            <a:r>
              <a:rPr lang="en-US" altLang="zh-TW" sz="2800" kern="0" dirty="0">
                <a:latin typeface="Arial" panose="020B0604020202020204" pitchFamily="34" charset="0"/>
                <a:cs typeface="Arial" panose="020B0604020202020204" pitchFamily="34" charset="0"/>
              </a:rPr>
              <a:t>_currency</a:t>
            </a:r>
          </a:p>
          <a:p>
            <a:pPr marL="1028682" lvl="3" indent="-571500" defTabSz="914400" eaLnBrk="0" hangingPunct="0">
              <a:lnSpc>
                <a:spcPct val="20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ü"/>
            </a:pPr>
            <a:r>
              <a:rPr lang="zh-TW" altLang="zh-TW" sz="2800" kern="0" dirty="0">
                <a:latin typeface="Arial" panose="020B0604020202020204" pitchFamily="34" charset="0"/>
                <a:cs typeface="Arial" panose="020B0604020202020204" pitchFamily="34" charset="0"/>
              </a:rPr>
              <a:t>target_</a:t>
            </a:r>
            <a:r>
              <a:rPr lang="en-US" altLang="zh-TW" sz="2800" kern="0" dirty="0">
                <a:latin typeface="Arial" panose="020B0604020202020204" pitchFamily="34" charset="0"/>
                <a:cs typeface="Arial" panose="020B0604020202020204" pitchFamily="34" charset="0"/>
              </a:rPr>
              <a:t>currency</a:t>
            </a:r>
          </a:p>
          <a:p>
            <a:pPr marL="1028682" lvl="3" indent="-571500" defTabSz="914400" eaLnBrk="0" hangingPunct="0">
              <a:lnSpc>
                <a:spcPct val="20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ü"/>
            </a:pPr>
            <a:r>
              <a:rPr lang="en-US" altLang="zh-TW" sz="2800" kern="0" dirty="0" err="1">
                <a:latin typeface="Arial" panose="020B0604020202020204" pitchFamily="34" charset="0"/>
                <a:cs typeface="Arial" panose="020B0604020202020204" pitchFamily="34" charset="0"/>
              </a:rPr>
              <a:t>Exchange_rate_date</a:t>
            </a:r>
            <a:r>
              <a:rPr lang="zh-TW" altLang="zh-TW" sz="2800" kern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07935133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F8D9937-27F7-2C03-20E9-818595B68E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0772274" cy="1072896"/>
          </a:xfrm>
        </p:spPr>
        <p:txBody>
          <a:bodyPr/>
          <a:lstStyle/>
          <a:p>
            <a:r>
              <a:rPr lang="en-US" altLang="zh-TW" sz="4000" b="1" dirty="0">
                <a:latin typeface="Arial" panose="020B0604020202020204" pitchFamily="34" charset="0"/>
                <a:cs typeface="Arial" panose="020B0604020202020204" pitchFamily="34" charset="0"/>
              </a:rPr>
              <a:t>Example of Unit and Currency Conversion</a:t>
            </a:r>
            <a:endParaRPr lang="zh-TW" alt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DCAFFCBD-9A65-5EFC-73AF-70BF76CCC1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0045" y="1453896"/>
            <a:ext cx="9265725" cy="5023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399526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>
            <a:extLst>
              <a:ext uri="{FF2B5EF4-FFF2-40B4-BE49-F238E27FC236}">
                <a16:creationId xmlns:a16="http://schemas.microsoft.com/office/drawing/2014/main" id="{929CE357-2B21-84BD-D72B-BEB3A9E5F9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8210" y="2773279"/>
            <a:ext cx="5935580" cy="1311442"/>
          </a:xfrm>
        </p:spPr>
        <p:txBody>
          <a:bodyPr/>
          <a:lstStyle/>
          <a:p>
            <a:r>
              <a:rPr lang="en-US" altLang="zh-TW" sz="9600" b="1" dirty="0">
                <a:latin typeface="IBM Plex Sans" panose="020B0503050203000203" pitchFamily="34" charset="0"/>
              </a:rPr>
              <a:t>Thank you</a:t>
            </a:r>
            <a:endParaRPr lang="zh-TW" altLang="en-US" sz="9600" b="1" dirty="0">
              <a:latin typeface="IBM Plex Sans" panose="020B050305020300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15700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83738331-2AF1-6D0F-5119-88BE55D6B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222736" cy="1072896"/>
          </a:xfrm>
        </p:spPr>
        <p:txBody>
          <a:bodyPr/>
          <a:lstStyle/>
          <a:p>
            <a:r>
              <a:rPr lang="en-US" altLang="zh-TW" sz="4000" b="1" dirty="0">
                <a:latin typeface="Arial" panose="020B0604020202020204" pitchFamily="34" charset="0"/>
                <a:cs typeface="Arial" panose="020B0604020202020204" pitchFamily="34" charset="0"/>
              </a:rPr>
              <a:t>Advantages of a Virtual Data Model</a:t>
            </a:r>
            <a:endParaRPr lang="zh-TW" alt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文字版面配置區 14">
            <a:extLst>
              <a:ext uri="{FF2B5EF4-FFF2-40B4-BE49-F238E27FC236}">
                <a16:creationId xmlns:a16="http://schemas.microsoft.com/office/drawing/2014/main" id="{4D048E62-AB36-1ABF-3CDF-13D8B92A1DD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81000" y="1554480"/>
            <a:ext cx="10600944" cy="4626864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2800" dirty="0">
                <a:latin typeface="Arial" panose="020B0604020202020204" pitchFamily="34" charset="0"/>
                <a:cs typeface="Arial" panose="020B0604020202020204" pitchFamily="34" charset="0"/>
              </a:rPr>
              <a:t>Data Consistency and Integration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2800" dirty="0">
                <a:latin typeface="Arial" panose="020B0604020202020204" pitchFamily="34" charset="0"/>
                <a:cs typeface="Arial" panose="020B0604020202020204" pitchFamily="34" charset="0"/>
              </a:rPr>
              <a:t>Reduced Data Redundancy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altLang="zh-TW" sz="2800" dirty="0">
                <a:latin typeface="Arial" panose="020B0604020202020204" pitchFamily="34" charset="0"/>
                <a:cs typeface="Arial" panose="020B0604020202020204" pitchFamily="34" charset="0"/>
              </a:rPr>
              <a:t>Real-Time Data Access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altLang="zh-TW" sz="2800" dirty="0">
                <a:latin typeface="Arial" panose="020B0604020202020204" pitchFamily="34" charset="0"/>
                <a:cs typeface="Arial" panose="020B0604020202020204" pitchFamily="34" charset="0"/>
              </a:rPr>
              <a:t>Scalability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altLang="zh-TW" sz="2800" dirty="0">
                <a:latin typeface="Arial" panose="020B0604020202020204" pitchFamily="34" charset="0"/>
                <a:cs typeface="Arial" panose="020B0604020202020204" pitchFamily="34" charset="0"/>
              </a:rPr>
              <a:t>Flexibility</a:t>
            </a:r>
            <a:endParaRPr lang="zh-TW" alt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04529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83738331-2AF1-6D0F-5119-88BE55D6B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0999"/>
            <a:ext cx="5531285" cy="1219200"/>
          </a:xfrm>
        </p:spPr>
        <p:txBody>
          <a:bodyPr/>
          <a:lstStyle/>
          <a:p>
            <a:r>
              <a:rPr lang="en-US" altLang="zh-TW" sz="4000" b="1" dirty="0">
                <a:latin typeface="Arial" panose="020B0604020202020204" pitchFamily="34" charset="0"/>
                <a:cs typeface="Arial" panose="020B0604020202020204" pitchFamily="34" charset="0"/>
              </a:rPr>
              <a:t>Example: CDS view from heterogeneous sources</a:t>
            </a:r>
            <a:endParaRPr lang="zh-TW" alt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文字版面配置區 14">
            <a:extLst>
              <a:ext uri="{FF2B5EF4-FFF2-40B4-BE49-F238E27FC236}">
                <a16:creationId xmlns:a16="http://schemas.microsoft.com/office/drawing/2014/main" id="{4D048E62-AB36-1ABF-3CDF-13D8B92A1DD6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01249" y="1999751"/>
            <a:ext cx="4797469" cy="4627562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3200" b="1" dirty="0"/>
              <a:t>Scenario</a:t>
            </a:r>
          </a:p>
          <a:p>
            <a:pPr marL="457182" lvl="4" indent="0">
              <a:buNone/>
            </a:pPr>
            <a:r>
              <a:rPr lang="en-US" altLang="zh-TW" sz="2000" dirty="0"/>
              <a:t>Imagine you have an SAP system that needs to pull data about </a:t>
            </a:r>
            <a:r>
              <a:rPr lang="en-US" altLang="zh-TW" sz="2000" b="1" dirty="0"/>
              <a:t>Sales Orders</a:t>
            </a:r>
            <a:r>
              <a:rPr lang="en-US" altLang="zh-TW" sz="2000" dirty="0"/>
              <a:t> from two different systems:</a:t>
            </a:r>
          </a:p>
          <a:p>
            <a:pPr>
              <a:buFont typeface="+mj-lt"/>
              <a:buAutoNum type="arabicPeriod"/>
            </a:pPr>
            <a:r>
              <a:rPr lang="en-US" altLang="zh-TW" sz="2000" b="1" dirty="0"/>
              <a:t>System A</a:t>
            </a:r>
            <a:r>
              <a:rPr lang="en-US" altLang="zh-TW" sz="2000" dirty="0"/>
              <a:t>: An on-premises ERP database containing sales orders and customer information.</a:t>
            </a:r>
          </a:p>
          <a:p>
            <a:pPr>
              <a:buFont typeface="+mj-lt"/>
              <a:buAutoNum type="arabicPeriod"/>
            </a:pPr>
            <a:r>
              <a:rPr lang="en-US" altLang="zh-TW" sz="2000" b="1" dirty="0"/>
              <a:t>System B</a:t>
            </a:r>
            <a:r>
              <a:rPr lang="en-US" altLang="zh-TW" sz="2000" dirty="0"/>
              <a:t>: A cloud-based CRM that stores customer feedback and interaction logs.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B001A6D5-7F38-8202-9658-0CBF84CE88DA}"/>
              </a:ext>
            </a:extLst>
          </p:cNvPr>
          <p:cNvSpPr txBox="1"/>
          <p:nvPr/>
        </p:nvSpPr>
        <p:spPr>
          <a:xfrm>
            <a:off x="6096000" y="380999"/>
            <a:ext cx="5631493" cy="624631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110000"/>
              </a:lnSpc>
              <a:spcBef>
                <a:spcPts val="400"/>
              </a:spcBef>
            </a:pPr>
            <a:r>
              <a:rPr lang="de-DE" altLang="zh-TW" sz="1400" dirty="0">
                <a:solidFill>
                  <a:schemeClr val="tx1"/>
                </a:solidFill>
                <a:latin typeface="+mn-lt"/>
                <a:ea typeface="IBM Plex Sans" charset="0"/>
                <a:cs typeface="IBM Plex Sans" charset="0"/>
              </a:rPr>
              <a:t>@AbapCatalog.sqlViewName: 'ZC_SALES_CUST_DATA'</a:t>
            </a:r>
          </a:p>
          <a:p>
            <a:pPr algn="l">
              <a:lnSpc>
                <a:spcPct val="110000"/>
              </a:lnSpc>
              <a:spcBef>
                <a:spcPts val="400"/>
              </a:spcBef>
            </a:pPr>
            <a:r>
              <a:rPr lang="de-DE" altLang="zh-TW" sz="1400" dirty="0">
                <a:solidFill>
                  <a:schemeClr val="tx1"/>
                </a:solidFill>
                <a:latin typeface="+mn-lt"/>
                <a:ea typeface="IBM Plex Sans" charset="0"/>
                <a:cs typeface="IBM Plex Sans" charset="0"/>
              </a:rPr>
              <a:t>@AbapCatalog.compiler.compareFilter: true</a:t>
            </a:r>
          </a:p>
          <a:p>
            <a:pPr algn="l">
              <a:lnSpc>
                <a:spcPct val="110000"/>
              </a:lnSpc>
              <a:spcBef>
                <a:spcPts val="400"/>
              </a:spcBef>
            </a:pPr>
            <a:r>
              <a:rPr lang="de-DE" altLang="zh-TW" sz="1400" dirty="0">
                <a:solidFill>
                  <a:schemeClr val="tx1"/>
                </a:solidFill>
                <a:latin typeface="+mn-lt"/>
                <a:ea typeface="IBM Plex Sans" charset="0"/>
                <a:cs typeface="IBM Plex Sans" charset="0"/>
              </a:rPr>
              <a:t>@AccessControl.authorizationCheck: #NOT_REQUIRED</a:t>
            </a:r>
          </a:p>
          <a:p>
            <a:pPr algn="l">
              <a:lnSpc>
                <a:spcPct val="110000"/>
              </a:lnSpc>
              <a:spcBef>
                <a:spcPts val="400"/>
              </a:spcBef>
            </a:pPr>
            <a:r>
              <a:rPr lang="de-DE" altLang="zh-TW" sz="1400" dirty="0">
                <a:solidFill>
                  <a:schemeClr val="tx1"/>
                </a:solidFill>
                <a:latin typeface="+mn-lt"/>
                <a:ea typeface="IBM Plex Sans" charset="0"/>
                <a:cs typeface="IBM Plex Sans" charset="0"/>
              </a:rPr>
              <a:t>@EndUserText.label: 'Sales Order and Customer Data from Multiple Sources'</a:t>
            </a:r>
          </a:p>
          <a:p>
            <a:pPr algn="l">
              <a:lnSpc>
                <a:spcPct val="110000"/>
              </a:lnSpc>
              <a:spcBef>
                <a:spcPts val="400"/>
              </a:spcBef>
            </a:pPr>
            <a:r>
              <a:rPr lang="de-DE" altLang="zh-TW" sz="1400" dirty="0">
                <a:solidFill>
                  <a:schemeClr val="tx1"/>
                </a:solidFill>
                <a:latin typeface="+mn-lt"/>
                <a:ea typeface="IBM Plex Sans" charset="0"/>
                <a:cs typeface="IBM Plex Sans" charset="0"/>
              </a:rPr>
              <a:t>define view ZC_Sales_Customer_Data</a:t>
            </a:r>
          </a:p>
          <a:p>
            <a:pPr algn="l">
              <a:lnSpc>
                <a:spcPct val="110000"/>
              </a:lnSpc>
              <a:spcBef>
                <a:spcPts val="400"/>
              </a:spcBef>
            </a:pPr>
            <a:r>
              <a:rPr lang="de-DE" altLang="zh-TW" sz="1400" dirty="0">
                <a:solidFill>
                  <a:schemeClr val="tx1"/>
                </a:solidFill>
                <a:latin typeface="+mn-lt"/>
                <a:ea typeface="IBM Plex Sans" charset="0"/>
                <a:cs typeface="IBM Plex Sans" charset="0"/>
              </a:rPr>
              <a:t>  as </a:t>
            </a:r>
            <a:r>
              <a:rPr lang="de-DE" altLang="zh-TW" sz="1400" b="1" dirty="0">
                <a:solidFill>
                  <a:srgbClr val="0033CC"/>
                </a:solidFill>
                <a:latin typeface="+mn-lt"/>
                <a:ea typeface="IBM Plex Sans" charset="0"/>
                <a:cs typeface="IBM Plex Sans" charset="0"/>
              </a:rPr>
              <a:t>select from</a:t>
            </a:r>
          </a:p>
          <a:p>
            <a:pPr algn="l">
              <a:lnSpc>
                <a:spcPct val="110000"/>
              </a:lnSpc>
              <a:spcBef>
                <a:spcPts val="400"/>
              </a:spcBef>
            </a:pPr>
            <a:r>
              <a:rPr lang="de-DE" altLang="zh-TW" sz="1400" b="1" dirty="0">
                <a:solidFill>
                  <a:srgbClr val="0033CC"/>
                </a:solidFill>
                <a:latin typeface="+mn-lt"/>
                <a:ea typeface="IBM Plex Sans" charset="0"/>
                <a:cs typeface="IBM Plex Sans" charset="0"/>
              </a:rPr>
              <a:t>    ZSalesOrder as SalesOrder</a:t>
            </a:r>
          </a:p>
          <a:p>
            <a:pPr algn="l">
              <a:lnSpc>
                <a:spcPct val="110000"/>
              </a:lnSpc>
              <a:spcBef>
                <a:spcPts val="400"/>
              </a:spcBef>
            </a:pPr>
            <a:r>
              <a:rPr lang="de-DE" altLang="zh-TW" sz="1400" b="1" dirty="0">
                <a:solidFill>
                  <a:srgbClr val="0033CC"/>
                </a:solidFill>
                <a:latin typeface="+mn-lt"/>
                <a:ea typeface="IBM Plex Sans" charset="0"/>
                <a:cs typeface="IBM Plex Sans" charset="0"/>
              </a:rPr>
              <a:t>    left outer join ZCustomerInteractions as CustomerInteraction</a:t>
            </a:r>
          </a:p>
          <a:p>
            <a:pPr algn="l">
              <a:lnSpc>
                <a:spcPct val="110000"/>
              </a:lnSpc>
              <a:spcBef>
                <a:spcPts val="400"/>
              </a:spcBef>
            </a:pPr>
            <a:r>
              <a:rPr lang="de-DE" altLang="zh-TW" sz="1400" b="1" dirty="0">
                <a:solidFill>
                  <a:srgbClr val="0033CC"/>
                </a:solidFill>
                <a:latin typeface="+mn-lt"/>
                <a:ea typeface="IBM Plex Sans" charset="0"/>
                <a:cs typeface="IBM Plex Sans" charset="0"/>
              </a:rPr>
              <a:t>      on SalesOrder.CustomerID = CustomerInteraction.CustomerID</a:t>
            </a:r>
          </a:p>
          <a:p>
            <a:pPr algn="l">
              <a:lnSpc>
                <a:spcPct val="110000"/>
              </a:lnSpc>
              <a:spcBef>
                <a:spcPts val="400"/>
              </a:spcBef>
            </a:pPr>
            <a:r>
              <a:rPr lang="de-DE" altLang="zh-TW" sz="1400" dirty="0">
                <a:solidFill>
                  <a:schemeClr val="tx1"/>
                </a:solidFill>
                <a:latin typeface="+mn-lt"/>
                <a:ea typeface="IBM Plex Sans" charset="0"/>
                <a:cs typeface="IBM Plex Sans" charset="0"/>
              </a:rPr>
              <a:t>{</a:t>
            </a:r>
          </a:p>
          <a:p>
            <a:pPr algn="l">
              <a:lnSpc>
                <a:spcPct val="110000"/>
              </a:lnSpc>
              <a:spcBef>
                <a:spcPts val="400"/>
              </a:spcBef>
            </a:pPr>
            <a:r>
              <a:rPr lang="de-DE" altLang="zh-TW" sz="1400" b="1" dirty="0">
                <a:solidFill>
                  <a:srgbClr val="0033CC"/>
                </a:solidFill>
                <a:latin typeface="+mn-lt"/>
                <a:ea typeface="IBM Plex Sans" charset="0"/>
                <a:cs typeface="IBM Plex Sans" charset="0"/>
              </a:rPr>
              <a:t>    // Fields from System A</a:t>
            </a:r>
          </a:p>
          <a:p>
            <a:pPr algn="l">
              <a:lnSpc>
                <a:spcPct val="110000"/>
              </a:lnSpc>
              <a:spcBef>
                <a:spcPts val="400"/>
              </a:spcBef>
            </a:pPr>
            <a:r>
              <a:rPr lang="de-DE" altLang="zh-TW" sz="1400" dirty="0">
                <a:solidFill>
                  <a:schemeClr val="tx1"/>
                </a:solidFill>
                <a:latin typeface="+mn-lt"/>
                <a:ea typeface="IBM Plex Sans" charset="0"/>
                <a:cs typeface="IBM Plex Sans" charset="0"/>
              </a:rPr>
              <a:t>    SalesOrder.SalesOrderID,</a:t>
            </a:r>
          </a:p>
          <a:p>
            <a:pPr algn="l">
              <a:lnSpc>
                <a:spcPct val="110000"/>
              </a:lnSpc>
              <a:spcBef>
                <a:spcPts val="400"/>
              </a:spcBef>
            </a:pPr>
            <a:r>
              <a:rPr lang="de-DE" altLang="zh-TW" sz="1400" dirty="0">
                <a:solidFill>
                  <a:schemeClr val="tx1"/>
                </a:solidFill>
                <a:latin typeface="+mn-lt"/>
                <a:ea typeface="IBM Plex Sans" charset="0"/>
                <a:cs typeface="IBM Plex Sans" charset="0"/>
              </a:rPr>
              <a:t>    SalesOrder.CustomerID,</a:t>
            </a:r>
          </a:p>
          <a:p>
            <a:pPr algn="l">
              <a:lnSpc>
                <a:spcPct val="110000"/>
              </a:lnSpc>
              <a:spcBef>
                <a:spcPts val="400"/>
              </a:spcBef>
            </a:pPr>
            <a:r>
              <a:rPr lang="de-DE" altLang="zh-TW" sz="1400" dirty="0">
                <a:solidFill>
                  <a:schemeClr val="tx1"/>
                </a:solidFill>
                <a:latin typeface="+mn-lt"/>
                <a:ea typeface="IBM Plex Sans" charset="0"/>
                <a:cs typeface="IBM Plex Sans" charset="0"/>
              </a:rPr>
              <a:t>    SalesOrder.OrderDate,</a:t>
            </a:r>
          </a:p>
          <a:p>
            <a:pPr algn="l">
              <a:lnSpc>
                <a:spcPct val="110000"/>
              </a:lnSpc>
              <a:spcBef>
                <a:spcPts val="400"/>
              </a:spcBef>
            </a:pPr>
            <a:r>
              <a:rPr lang="de-DE" altLang="zh-TW" sz="1400" dirty="0">
                <a:solidFill>
                  <a:schemeClr val="tx1"/>
                </a:solidFill>
                <a:latin typeface="+mn-lt"/>
                <a:ea typeface="IBM Plex Sans" charset="0"/>
                <a:cs typeface="IBM Plex Sans" charset="0"/>
              </a:rPr>
              <a:t>    SalesOrder.TotalAmount,</a:t>
            </a:r>
          </a:p>
          <a:p>
            <a:pPr algn="l">
              <a:lnSpc>
                <a:spcPct val="110000"/>
              </a:lnSpc>
              <a:spcBef>
                <a:spcPts val="400"/>
              </a:spcBef>
            </a:pPr>
            <a:endParaRPr lang="de-DE" altLang="zh-TW" sz="1400" dirty="0">
              <a:solidFill>
                <a:schemeClr val="tx1"/>
              </a:solidFill>
              <a:latin typeface="+mn-lt"/>
              <a:ea typeface="IBM Plex Sans" charset="0"/>
              <a:cs typeface="IBM Plex Sans" charset="0"/>
            </a:endParaRPr>
          </a:p>
          <a:p>
            <a:pPr algn="l">
              <a:lnSpc>
                <a:spcPct val="110000"/>
              </a:lnSpc>
              <a:spcBef>
                <a:spcPts val="400"/>
              </a:spcBef>
            </a:pPr>
            <a:r>
              <a:rPr lang="de-DE" altLang="zh-TW" sz="1400" b="1" dirty="0">
                <a:solidFill>
                  <a:srgbClr val="0033CC"/>
                </a:solidFill>
                <a:latin typeface="+mn-lt"/>
                <a:ea typeface="IBM Plex Sans" charset="0"/>
                <a:cs typeface="IBM Plex Sans" charset="0"/>
              </a:rPr>
              <a:t>    // Fields from System B</a:t>
            </a:r>
          </a:p>
          <a:p>
            <a:pPr algn="l">
              <a:lnSpc>
                <a:spcPct val="110000"/>
              </a:lnSpc>
              <a:spcBef>
                <a:spcPts val="400"/>
              </a:spcBef>
            </a:pPr>
            <a:r>
              <a:rPr lang="de-DE" altLang="zh-TW" sz="1400" dirty="0">
                <a:solidFill>
                  <a:schemeClr val="tx1"/>
                </a:solidFill>
                <a:latin typeface="+mn-lt"/>
                <a:ea typeface="IBM Plex Sans" charset="0"/>
                <a:cs typeface="IBM Plex Sans" charset="0"/>
              </a:rPr>
              <a:t>    CustomerInteraction.InteractionDate,</a:t>
            </a:r>
          </a:p>
          <a:p>
            <a:pPr algn="l">
              <a:lnSpc>
                <a:spcPct val="110000"/>
              </a:lnSpc>
              <a:spcBef>
                <a:spcPts val="400"/>
              </a:spcBef>
            </a:pPr>
            <a:r>
              <a:rPr lang="de-DE" altLang="zh-TW" sz="1400" dirty="0">
                <a:solidFill>
                  <a:schemeClr val="tx1"/>
                </a:solidFill>
                <a:latin typeface="+mn-lt"/>
                <a:ea typeface="IBM Plex Sans" charset="0"/>
                <a:cs typeface="IBM Plex Sans" charset="0"/>
              </a:rPr>
              <a:t>    CustomerInteraction.InteractionType,</a:t>
            </a:r>
          </a:p>
          <a:p>
            <a:pPr algn="l">
              <a:lnSpc>
                <a:spcPct val="110000"/>
              </a:lnSpc>
              <a:spcBef>
                <a:spcPts val="400"/>
              </a:spcBef>
            </a:pPr>
            <a:r>
              <a:rPr lang="de-DE" altLang="zh-TW" sz="1400" dirty="0">
                <a:solidFill>
                  <a:schemeClr val="tx1"/>
                </a:solidFill>
                <a:latin typeface="+mn-lt"/>
                <a:ea typeface="IBM Plex Sans" charset="0"/>
                <a:cs typeface="IBM Plex Sans" charset="0"/>
              </a:rPr>
              <a:t>    CustomerInteraction.Comments</a:t>
            </a:r>
          </a:p>
          <a:p>
            <a:pPr algn="l">
              <a:lnSpc>
                <a:spcPct val="110000"/>
              </a:lnSpc>
              <a:spcBef>
                <a:spcPts val="400"/>
              </a:spcBef>
            </a:pPr>
            <a:r>
              <a:rPr lang="de-DE" altLang="zh-TW" sz="1400" dirty="0">
                <a:solidFill>
                  <a:schemeClr val="tx1"/>
                </a:solidFill>
                <a:latin typeface="+mn-lt"/>
                <a:ea typeface="IBM Plex Sans" charset="0"/>
                <a:cs typeface="IBM Plex Sans" charset="0"/>
              </a:rPr>
              <a:t>}</a:t>
            </a:r>
            <a:endParaRPr lang="zh-TW" altLang="en-US" sz="1400" dirty="0" err="1">
              <a:solidFill>
                <a:schemeClr val="tx1"/>
              </a:solidFill>
              <a:latin typeface="+mn-lt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83104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83738331-2AF1-6D0F-5119-88BE55D6B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222736" cy="1072896"/>
          </a:xfrm>
        </p:spPr>
        <p:txBody>
          <a:bodyPr/>
          <a:lstStyle/>
          <a:p>
            <a:r>
              <a:rPr lang="en-US" altLang="zh-TW" sz="4000" b="1" dirty="0">
                <a:latin typeface="Arial" panose="020B0604020202020204" pitchFamily="34" charset="0"/>
                <a:cs typeface="Arial" panose="020B0604020202020204" pitchFamily="34" charset="0"/>
              </a:rPr>
              <a:t>Types of CDS Views</a:t>
            </a:r>
            <a:endParaRPr lang="zh-TW" alt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文字版面配置區 14">
            <a:extLst>
              <a:ext uri="{FF2B5EF4-FFF2-40B4-BE49-F238E27FC236}">
                <a16:creationId xmlns:a16="http://schemas.microsoft.com/office/drawing/2014/main" id="{4D048E62-AB36-1ABF-3CDF-13D8B92A1DD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81000" y="1554480"/>
            <a:ext cx="10600944" cy="4626864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altLang="zh-TW" sz="3200" b="1" dirty="0">
                <a:latin typeface="Arial" panose="020B0604020202020204" pitchFamily="34" charset="0"/>
                <a:cs typeface="Arial" panose="020B0604020202020204" pitchFamily="34" charset="0"/>
              </a:rPr>
              <a:t>HANA CDS Views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3200" b="1" dirty="0">
                <a:latin typeface="Arial" panose="020B0604020202020204" pitchFamily="34" charset="0"/>
                <a:cs typeface="Arial" panose="020B0604020202020204" pitchFamily="34" charset="0"/>
              </a:rPr>
              <a:t>ABAP CDS Views</a:t>
            </a:r>
          </a:p>
        </p:txBody>
      </p:sp>
    </p:spTree>
    <p:extLst>
      <p:ext uri="{BB962C8B-B14F-4D97-AF65-F5344CB8AC3E}">
        <p14:creationId xmlns:p14="http://schemas.microsoft.com/office/powerpoint/2010/main" val="28708620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83738331-2AF1-6D0F-5119-88BE55D6B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222736" cy="1072896"/>
          </a:xfrm>
        </p:spPr>
        <p:txBody>
          <a:bodyPr/>
          <a:lstStyle/>
          <a:p>
            <a:r>
              <a:rPr lang="en-US" altLang="zh-TW" sz="4000" b="1" dirty="0">
                <a:latin typeface="Arial" panose="020B0604020202020204" pitchFamily="34" charset="0"/>
                <a:cs typeface="Arial" panose="020B0604020202020204" pitchFamily="34" charset="0"/>
              </a:rPr>
              <a:t>Advantages of CDS Views</a:t>
            </a:r>
            <a:endParaRPr lang="zh-TW" alt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文字版面配置區 14">
            <a:extLst>
              <a:ext uri="{FF2B5EF4-FFF2-40B4-BE49-F238E27FC236}">
                <a16:creationId xmlns:a16="http://schemas.microsoft.com/office/drawing/2014/main" id="{4D048E62-AB36-1ABF-3CDF-13D8B92A1DD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81000" y="1554480"/>
            <a:ext cx="10600944" cy="4626864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2800" dirty="0">
                <a:latin typeface="Arial" panose="020B0604020202020204" pitchFamily="34" charset="0"/>
                <a:cs typeface="Arial" panose="020B0604020202020204" pitchFamily="34" charset="0"/>
              </a:rPr>
              <a:t>CDS Views can be </a:t>
            </a:r>
            <a:r>
              <a:rPr lang="en-US" altLang="zh-TW" sz="2800" dirty="0">
                <a:solidFill>
                  <a:srgbClr val="00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exposed as an OData Service </a:t>
            </a:r>
            <a:r>
              <a:rPr lang="en-US" altLang="zh-TW" sz="2800" dirty="0">
                <a:latin typeface="Arial" panose="020B0604020202020204" pitchFamily="34" charset="0"/>
                <a:cs typeface="Arial" panose="020B0604020202020204" pitchFamily="34" charset="0"/>
              </a:rPr>
              <a:t>for accessing and extracting SAP data.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2800" dirty="0">
                <a:latin typeface="Arial" panose="020B0604020202020204" pitchFamily="34" charset="0"/>
                <a:cs typeface="Arial" panose="020B0604020202020204" pitchFamily="34" charset="0"/>
              </a:rPr>
              <a:t>CDS Views are </a:t>
            </a:r>
            <a:r>
              <a:rPr lang="en-US" altLang="zh-TW" sz="2800" dirty="0">
                <a:solidFill>
                  <a:srgbClr val="00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database independent </a:t>
            </a:r>
            <a:r>
              <a:rPr lang="en-US" altLang="zh-TW" sz="2800" dirty="0">
                <a:latin typeface="Arial" panose="020B0604020202020204" pitchFamily="34" charset="0"/>
                <a:cs typeface="Arial" panose="020B0604020202020204" pitchFamily="34" charset="0"/>
              </a:rPr>
              <a:t>and are comparable to Open SQL.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2800" dirty="0">
                <a:latin typeface="Arial" panose="020B0604020202020204" pitchFamily="34" charset="0"/>
                <a:cs typeface="Arial" panose="020B0604020202020204" pitchFamily="34" charset="0"/>
              </a:rPr>
              <a:t>CDS views </a:t>
            </a:r>
            <a:r>
              <a:rPr lang="en-US" altLang="zh-TW" sz="2800" dirty="0">
                <a:solidFill>
                  <a:srgbClr val="00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support open SQL</a:t>
            </a:r>
            <a:r>
              <a:rPr lang="en-US" altLang="zh-TW" sz="2800" dirty="0">
                <a:latin typeface="Arial" panose="020B0604020202020204" pitchFamily="34" charset="0"/>
                <a:cs typeface="Arial" panose="020B0604020202020204" pitchFamily="34" charset="0"/>
              </a:rPr>
              <a:t> and they can be called in the same way as an SE11 view to the application layer.</a:t>
            </a:r>
          </a:p>
        </p:txBody>
      </p:sp>
    </p:spTree>
    <p:extLst>
      <p:ext uri="{BB962C8B-B14F-4D97-AF65-F5344CB8AC3E}">
        <p14:creationId xmlns:p14="http://schemas.microsoft.com/office/powerpoint/2010/main" val="12476243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群組 9">
            <a:extLst>
              <a:ext uri="{FF2B5EF4-FFF2-40B4-BE49-F238E27FC236}">
                <a16:creationId xmlns:a16="http://schemas.microsoft.com/office/drawing/2014/main" id="{D9CE8BEC-5201-1AB1-269E-DE9414D61794}"/>
              </a:ext>
            </a:extLst>
          </p:cNvPr>
          <p:cNvGrpSpPr/>
          <p:nvPr/>
        </p:nvGrpSpPr>
        <p:grpSpPr>
          <a:xfrm>
            <a:off x="4911125" y="1389590"/>
            <a:ext cx="8917459" cy="4956644"/>
            <a:chOff x="3274541" y="1087395"/>
            <a:chExt cx="8917459" cy="4956644"/>
          </a:xfrm>
        </p:grpSpPr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F77928A3-BDF4-97AA-93B4-2AF7CA2C1B6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88842" y="1135237"/>
              <a:ext cx="8903158" cy="4908802"/>
            </a:xfrm>
            <a:prstGeom prst="rect">
              <a:avLst/>
            </a:prstGeom>
          </p:spPr>
        </p:pic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9F8BB459-F77F-AAE3-D1B5-14B2BC9854CC}"/>
                </a:ext>
              </a:extLst>
            </p:cNvPr>
            <p:cNvSpPr/>
            <p:nvPr/>
          </p:nvSpPr>
          <p:spPr bwMode="auto">
            <a:xfrm>
              <a:off x="3274541" y="1087395"/>
              <a:ext cx="3472248" cy="4942702"/>
            </a:xfrm>
            <a:prstGeom prst="rect">
              <a:avLst/>
            </a:prstGeom>
            <a:solidFill>
              <a:schemeClr val="bg1">
                <a:alpha val="76000"/>
              </a:schemeClr>
            </a:solidFill>
            <a:ln w="19050">
              <a:noFill/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zh-TW" altLang="en-US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</p:grpSp>
      <p:sp>
        <p:nvSpPr>
          <p:cNvPr id="6" name="標題 5">
            <a:extLst>
              <a:ext uri="{FF2B5EF4-FFF2-40B4-BE49-F238E27FC236}">
                <a16:creationId xmlns:a16="http://schemas.microsoft.com/office/drawing/2014/main" id="{83738331-2AF1-6D0F-5119-88BE55D6B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222736" cy="1072896"/>
          </a:xfrm>
        </p:spPr>
        <p:txBody>
          <a:bodyPr/>
          <a:lstStyle/>
          <a:p>
            <a:r>
              <a:rPr lang="en-US" altLang="zh-TW" sz="4000" b="1" dirty="0">
                <a:latin typeface="Arial" panose="020B0604020202020204" pitchFamily="34" charset="0"/>
                <a:cs typeface="Arial" panose="020B0604020202020204" pitchFamily="34" charset="0"/>
              </a:rPr>
              <a:t>CDS Views – Platform for Practice</a:t>
            </a:r>
            <a:endParaRPr lang="zh-TW" alt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文字版面配置區 14">
            <a:extLst>
              <a:ext uri="{FF2B5EF4-FFF2-40B4-BE49-F238E27FC236}">
                <a16:creationId xmlns:a16="http://schemas.microsoft.com/office/drawing/2014/main" id="{4D048E62-AB36-1ABF-3CDF-13D8B92A1DD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81000" y="1554480"/>
            <a:ext cx="4326925" cy="4626864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2800" b="1" dirty="0">
                <a:latin typeface="Arial" panose="020B0604020202020204" pitchFamily="34" charset="0"/>
                <a:cs typeface="Arial" panose="020B0604020202020204" pitchFamily="34" charset="0"/>
              </a:rPr>
              <a:t>HANA System.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2800" b="1" dirty="0">
                <a:latin typeface="Arial" panose="020B0604020202020204" pitchFamily="34" charset="0"/>
                <a:cs typeface="Arial" panose="020B0604020202020204" pitchFamily="34" charset="0"/>
              </a:rPr>
              <a:t>HANA Studio or </a:t>
            </a:r>
            <a:r>
              <a:rPr lang="en-US" altLang="zh-TW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Eclipes</a:t>
            </a:r>
            <a:r>
              <a:rPr lang="en-US" altLang="zh-TW" sz="2800" b="1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2800" b="1" dirty="0">
                <a:latin typeface="Arial" panose="020B0604020202020204" pitchFamily="34" charset="0"/>
                <a:cs typeface="Arial" panose="020B0604020202020204" pitchFamily="34" charset="0"/>
              </a:rPr>
              <a:t>Above tools has ADT included.</a:t>
            </a:r>
          </a:p>
          <a:p>
            <a:r>
              <a:rPr lang="en-US" altLang="zh-TW" sz="240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</a:rPr>
              <a:t>Get to know ABAP in Eclipse-</a:t>
            </a:r>
            <a:r>
              <a:rPr lang="en-US" altLang="zh-TW" sz="240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hlinkClick r:id="rId4"/>
              </a:rPr>
              <a:t>Community</a:t>
            </a:r>
            <a:r>
              <a:rPr lang="en-US" altLang="zh-TW" sz="240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</a:rPr>
              <a:t> and find out more.</a:t>
            </a:r>
          </a:p>
          <a:p>
            <a:r>
              <a:rPr lang="en-US" altLang="zh-TW" sz="240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</a:rPr>
              <a:t>Download ABAP Development Tools </a:t>
            </a:r>
            <a:r>
              <a:rPr lang="en-US" altLang="zh-TW" sz="240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hlinkClick r:id="rId5"/>
              </a:rPr>
              <a:t>here.</a:t>
            </a:r>
            <a:endParaRPr lang="en-US" altLang="zh-TW" sz="2400" dirty="0">
              <a:solidFill>
                <a:srgbClr val="333333"/>
              </a:solidFill>
              <a:effectLst/>
              <a:highlight>
                <a:srgbClr val="FFFFFF"/>
              </a:highlight>
              <a:latin typeface="Calibri" panose="020F050202020403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TW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75820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 txBox="1">
            <a:spLocks/>
          </p:cNvSpPr>
          <p:nvPr/>
        </p:nvSpPr>
        <p:spPr>
          <a:xfrm>
            <a:off x="33586" y="802818"/>
            <a:ext cx="3518956" cy="867423"/>
          </a:xfrm>
          <a:prstGeom prst="rect">
            <a:avLst/>
          </a:prstGeom>
        </p:spPr>
        <p:txBody>
          <a:bodyPr lIns="121920" tIns="60960" rIns="121920" bIns="60960"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7200" b="1" dirty="0">
                <a:latin typeface="IBM Plex Sans" panose="020B0503050203000203" pitchFamily="34" charset="0"/>
                <a:ea typeface="微軟正黑體" panose="020B0604030504040204" pitchFamily="34" charset="-120"/>
                <a:cs typeface="Arial" pitchFamily="34" charset="0"/>
              </a:rPr>
              <a:t>Agenda</a:t>
            </a:r>
            <a:r>
              <a:rPr lang="en-US" sz="7200" dirty="0">
                <a:cs typeface="Arial" pitchFamily="34" charset="0"/>
              </a:rPr>
              <a:t> </a:t>
            </a:r>
          </a:p>
        </p:txBody>
      </p:sp>
      <p:grpSp>
        <p:nvGrpSpPr>
          <p:cNvPr id="2" name="群組 1"/>
          <p:cNvGrpSpPr/>
          <p:nvPr/>
        </p:nvGrpSpPr>
        <p:grpSpPr>
          <a:xfrm>
            <a:off x="3796648" y="947145"/>
            <a:ext cx="7430921" cy="739243"/>
            <a:chOff x="4550094" y="502920"/>
            <a:chExt cx="8917105" cy="887092"/>
          </a:xfrm>
        </p:grpSpPr>
        <p:sp>
          <p:nvSpPr>
            <p:cNvPr id="7" name="Rectangle 6"/>
            <p:cNvSpPr/>
            <p:nvPr/>
          </p:nvSpPr>
          <p:spPr>
            <a:xfrm>
              <a:off x="4595813" y="610962"/>
              <a:ext cx="8871386" cy="779050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20" tIns="60960" rIns="121920" bIns="60960"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8" name="Right Triangle 7"/>
            <p:cNvSpPr/>
            <p:nvPr/>
          </p:nvSpPr>
          <p:spPr>
            <a:xfrm rot="5400000">
              <a:off x="4624137" y="612986"/>
              <a:ext cx="713262" cy="751629"/>
            </a:xfrm>
            <a:prstGeom prst="rtTriangl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20" tIns="60960" rIns="121920" bIns="60960"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550094" y="502920"/>
              <a:ext cx="513563" cy="732586"/>
            </a:xfrm>
            <a:prstGeom prst="rect">
              <a:avLst/>
            </a:prstGeom>
            <a:noFill/>
          </p:spPr>
          <p:txBody>
            <a:bodyPr wrap="square" lIns="121920" tIns="60960" rIns="121920" bIns="60960" rtlCol="0">
              <a:spAutoFit/>
            </a:bodyPr>
            <a:lstStyle/>
            <a:p>
              <a:pPr algn="ctr"/>
              <a:r>
                <a:rPr lang="en-US" altLang="ko-KR" sz="3167" b="1" dirty="0">
                  <a:solidFill>
                    <a:schemeClr val="bg1"/>
                  </a:solidFill>
                  <a:cs typeface="Arial" pitchFamily="34" charset="0"/>
                </a:rPr>
                <a:t>1</a:t>
              </a:r>
              <a:endParaRPr lang="ko-KR" altLang="en-US" sz="3167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63" name="TextBox 21"/>
            <p:cNvSpPr txBox="1"/>
            <p:nvPr/>
          </p:nvSpPr>
          <p:spPr>
            <a:xfrm>
              <a:off x="5680669" y="763683"/>
              <a:ext cx="7510383" cy="535455"/>
            </a:xfrm>
            <a:prstGeom prst="rect">
              <a:avLst/>
            </a:prstGeom>
            <a:noFill/>
          </p:spPr>
          <p:txBody>
            <a:bodyPr wrap="square" lIns="121920" tIns="60960" rIns="121920" bIns="60960" rtlCol="0">
              <a:spAutoFit/>
            </a:bodyPr>
            <a:lstStyle/>
            <a:p>
              <a:pPr eaLnBrk="0" hangingPunct="0">
                <a:lnSpc>
                  <a:spcPct val="90000"/>
                </a:lnSpc>
                <a:spcBef>
                  <a:spcPct val="15000"/>
                </a:spcBef>
                <a:spcAft>
                  <a:spcPct val="15000"/>
                </a:spcAft>
                <a:buClr>
                  <a:schemeClr val="folHlink"/>
                </a:buClr>
                <a:buSzPct val="80000"/>
              </a:pPr>
              <a:r>
                <a:rPr lang="de-DE" altLang="zh-CN" sz="2333" b="1" dirty="0">
                  <a:solidFill>
                    <a:schemeClr val="bg1">
                      <a:lumMod val="75000"/>
                    </a:schemeClr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  <a:cs typeface="Microsoft GothicNeo" panose="020B0500000101010101" pitchFamily="34" charset="-127"/>
                </a:rPr>
                <a:t>CDS Views Introduction</a:t>
              </a:r>
              <a:endParaRPr lang="en-US" altLang="zh-CN" sz="2333" b="1" dirty="0">
                <a:solidFill>
                  <a:schemeClr val="bg1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Microsoft GothicNeo" panose="020B0500000101010101" pitchFamily="34" charset="-127"/>
              </a:endParaRPr>
            </a:p>
          </p:txBody>
        </p:sp>
      </p:grpSp>
      <p:grpSp>
        <p:nvGrpSpPr>
          <p:cNvPr id="6" name="群組 5"/>
          <p:cNvGrpSpPr/>
          <p:nvPr/>
        </p:nvGrpSpPr>
        <p:grpSpPr>
          <a:xfrm>
            <a:off x="3796648" y="1765103"/>
            <a:ext cx="7430920" cy="739243"/>
            <a:chOff x="4560699" y="1563083"/>
            <a:chExt cx="8917104" cy="887092"/>
          </a:xfrm>
        </p:grpSpPr>
        <p:sp>
          <p:nvSpPr>
            <p:cNvPr id="33" name="Rectangle 6"/>
            <p:cNvSpPr/>
            <p:nvPr/>
          </p:nvSpPr>
          <p:spPr>
            <a:xfrm>
              <a:off x="4606417" y="1671125"/>
              <a:ext cx="8871386" cy="779050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20" tIns="60960" rIns="121920" bIns="60960"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34" name="Right Triangle 7"/>
            <p:cNvSpPr/>
            <p:nvPr/>
          </p:nvSpPr>
          <p:spPr>
            <a:xfrm rot="5400000">
              <a:off x="4634742" y="1673150"/>
              <a:ext cx="713262" cy="751629"/>
            </a:xfrm>
            <a:prstGeom prst="rtTriangl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20" tIns="60960" rIns="121920" bIns="60960"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35" name="TextBox 15"/>
            <p:cNvSpPr txBox="1"/>
            <p:nvPr/>
          </p:nvSpPr>
          <p:spPr>
            <a:xfrm>
              <a:off x="4560699" y="1563083"/>
              <a:ext cx="513563" cy="732586"/>
            </a:xfrm>
            <a:prstGeom prst="rect">
              <a:avLst/>
            </a:prstGeom>
            <a:noFill/>
          </p:spPr>
          <p:txBody>
            <a:bodyPr wrap="square" lIns="121920" tIns="60960" rIns="121920" bIns="60960" rtlCol="0">
              <a:spAutoFit/>
            </a:bodyPr>
            <a:lstStyle/>
            <a:p>
              <a:pPr algn="ctr"/>
              <a:r>
                <a:rPr lang="en-US" altLang="ko-KR" sz="3167" b="1" dirty="0">
                  <a:solidFill>
                    <a:schemeClr val="bg1"/>
                  </a:solidFill>
                  <a:cs typeface="Arial" pitchFamily="34" charset="0"/>
                </a:rPr>
                <a:t>2</a:t>
              </a:r>
              <a:endParaRPr lang="ko-KR" altLang="en-US" sz="3167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64" name="TextBox 21"/>
            <p:cNvSpPr txBox="1"/>
            <p:nvPr/>
          </p:nvSpPr>
          <p:spPr>
            <a:xfrm>
              <a:off x="5706515" y="1827058"/>
              <a:ext cx="7510384" cy="535455"/>
            </a:xfrm>
            <a:prstGeom prst="rect">
              <a:avLst/>
            </a:prstGeom>
            <a:noFill/>
          </p:spPr>
          <p:txBody>
            <a:bodyPr wrap="square" lIns="121920" tIns="60960" rIns="121920" bIns="60960" rtlCol="0">
              <a:spAutoFit/>
            </a:bodyPr>
            <a:lstStyle/>
            <a:p>
              <a:pPr eaLnBrk="0" hangingPunct="0">
                <a:lnSpc>
                  <a:spcPct val="90000"/>
                </a:lnSpc>
                <a:spcBef>
                  <a:spcPct val="15000"/>
                </a:spcBef>
                <a:spcAft>
                  <a:spcPct val="15000"/>
                </a:spcAft>
                <a:buClr>
                  <a:schemeClr val="folHlink"/>
                </a:buClr>
                <a:buSzPct val="80000"/>
              </a:pPr>
              <a:r>
                <a:rPr lang="en-US" altLang="ko-KR" sz="2333" b="1" dirty="0">
                  <a:latin typeface="Microsoft JhengHei" panose="020B0604030504040204" pitchFamily="34" charset="-120"/>
                  <a:ea typeface="Microsoft JhengHei" panose="020B0604030504040204" pitchFamily="34" charset="-120"/>
                  <a:cs typeface="Microsoft GothicNeo" panose="020B0500000101010101" pitchFamily="34" charset="-127"/>
                </a:rPr>
                <a:t>Create CDS View</a:t>
              </a:r>
              <a:endParaRPr lang="ko-KR" altLang="en-US" sz="2333" b="1" dirty="0">
                <a:latin typeface="Microsoft JhengHei" panose="020B0604030504040204" pitchFamily="34" charset="-120"/>
                <a:cs typeface="Microsoft GothicNeo" panose="020B0500000101010101" pitchFamily="34" charset="-127"/>
              </a:endParaRPr>
            </a:p>
          </p:txBody>
        </p:sp>
      </p:grpSp>
      <p:grpSp>
        <p:nvGrpSpPr>
          <p:cNvPr id="9" name="群組 8"/>
          <p:cNvGrpSpPr/>
          <p:nvPr/>
        </p:nvGrpSpPr>
        <p:grpSpPr>
          <a:xfrm>
            <a:off x="3796647" y="2728579"/>
            <a:ext cx="7430921" cy="739244"/>
            <a:chOff x="4555977" y="2634558"/>
            <a:chExt cx="8917105" cy="887093"/>
          </a:xfrm>
        </p:grpSpPr>
        <p:sp>
          <p:nvSpPr>
            <p:cNvPr id="39" name="Rectangle 6"/>
            <p:cNvSpPr/>
            <p:nvPr/>
          </p:nvSpPr>
          <p:spPr>
            <a:xfrm>
              <a:off x="4601696" y="2742601"/>
              <a:ext cx="8871386" cy="779050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20" tIns="60960" rIns="121920" bIns="60960"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40" name="Right Triangle 7"/>
            <p:cNvSpPr/>
            <p:nvPr/>
          </p:nvSpPr>
          <p:spPr>
            <a:xfrm rot="5400000">
              <a:off x="4630020" y="2744625"/>
              <a:ext cx="713262" cy="751629"/>
            </a:xfrm>
            <a:prstGeom prst="rtTriangl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20" tIns="60960" rIns="121920" bIns="60960"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41" name="TextBox 15"/>
            <p:cNvSpPr txBox="1"/>
            <p:nvPr/>
          </p:nvSpPr>
          <p:spPr>
            <a:xfrm>
              <a:off x="4555977" y="2634558"/>
              <a:ext cx="513563" cy="732586"/>
            </a:xfrm>
            <a:prstGeom prst="rect">
              <a:avLst/>
            </a:prstGeom>
            <a:noFill/>
          </p:spPr>
          <p:txBody>
            <a:bodyPr wrap="square" lIns="121920" tIns="60960" rIns="121920" bIns="60960" rtlCol="0">
              <a:spAutoFit/>
            </a:bodyPr>
            <a:lstStyle/>
            <a:p>
              <a:pPr algn="ctr"/>
              <a:r>
                <a:rPr lang="en-US" altLang="ko-KR" sz="3167" b="1" dirty="0">
                  <a:solidFill>
                    <a:schemeClr val="bg1"/>
                  </a:solidFill>
                  <a:cs typeface="Arial" pitchFamily="34" charset="0"/>
                </a:rPr>
                <a:t>3</a:t>
              </a:r>
              <a:endParaRPr lang="ko-KR" altLang="en-US" sz="3167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65" name="TextBox 21"/>
            <p:cNvSpPr txBox="1"/>
            <p:nvPr/>
          </p:nvSpPr>
          <p:spPr>
            <a:xfrm>
              <a:off x="5701795" y="2845316"/>
              <a:ext cx="7510383" cy="535455"/>
            </a:xfrm>
            <a:prstGeom prst="rect">
              <a:avLst/>
            </a:prstGeom>
            <a:noFill/>
          </p:spPr>
          <p:txBody>
            <a:bodyPr wrap="square" lIns="121920" tIns="60960" rIns="121920" bIns="60960" rtlCol="0">
              <a:spAutoFit/>
            </a:bodyPr>
            <a:lstStyle/>
            <a:p>
              <a:pPr eaLnBrk="0" hangingPunct="0">
                <a:lnSpc>
                  <a:spcPct val="90000"/>
                </a:lnSpc>
                <a:spcBef>
                  <a:spcPct val="15000"/>
                </a:spcBef>
                <a:spcAft>
                  <a:spcPct val="15000"/>
                </a:spcAft>
                <a:buClr>
                  <a:schemeClr val="folHlink"/>
                </a:buClr>
                <a:buSzPct val="80000"/>
              </a:pPr>
              <a:r>
                <a:rPr lang="en-US" altLang="ko-KR" sz="2333" b="1" dirty="0">
                  <a:solidFill>
                    <a:schemeClr val="bg1">
                      <a:lumMod val="75000"/>
                    </a:schemeClr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  <a:cs typeface="Microsoft GothicNeo" panose="020B0500000101010101" pitchFamily="34" charset="-127"/>
                </a:rPr>
                <a:t>Cardinality</a:t>
              </a:r>
              <a:endParaRPr lang="ko-KR" altLang="en-US" sz="2333" b="1" dirty="0">
                <a:solidFill>
                  <a:schemeClr val="bg1">
                    <a:lumMod val="75000"/>
                  </a:schemeClr>
                </a:solidFill>
                <a:latin typeface="Microsoft JhengHei" panose="020B0604030504040204" pitchFamily="34" charset="-120"/>
                <a:cs typeface="Microsoft GothicNeo" panose="020B0500000101010101" pitchFamily="34" charset="-127"/>
              </a:endParaRPr>
            </a:p>
          </p:txBody>
        </p:sp>
      </p:grpSp>
      <p:grpSp>
        <p:nvGrpSpPr>
          <p:cNvPr id="10" name="群組 9"/>
          <p:cNvGrpSpPr/>
          <p:nvPr/>
        </p:nvGrpSpPr>
        <p:grpSpPr>
          <a:xfrm>
            <a:off x="3796648" y="3585257"/>
            <a:ext cx="7430921" cy="739243"/>
            <a:chOff x="4557382" y="3682075"/>
            <a:chExt cx="8917105" cy="887092"/>
          </a:xfrm>
        </p:grpSpPr>
        <p:sp>
          <p:nvSpPr>
            <p:cNvPr id="45" name="Rectangle 6"/>
            <p:cNvSpPr/>
            <p:nvPr/>
          </p:nvSpPr>
          <p:spPr>
            <a:xfrm>
              <a:off x="4603101" y="3790117"/>
              <a:ext cx="8871386" cy="779050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20" tIns="60960" rIns="121920" bIns="60960"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46" name="Right Triangle 7"/>
            <p:cNvSpPr/>
            <p:nvPr/>
          </p:nvSpPr>
          <p:spPr>
            <a:xfrm rot="5400000">
              <a:off x="4631425" y="3792142"/>
              <a:ext cx="713262" cy="751629"/>
            </a:xfrm>
            <a:prstGeom prst="rtTriangl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20" tIns="60960" rIns="121920" bIns="60960"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47" name="TextBox 15"/>
            <p:cNvSpPr txBox="1"/>
            <p:nvPr/>
          </p:nvSpPr>
          <p:spPr>
            <a:xfrm>
              <a:off x="4557382" y="3682075"/>
              <a:ext cx="513563" cy="732586"/>
            </a:xfrm>
            <a:prstGeom prst="rect">
              <a:avLst/>
            </a:prstGeom>
            <a:noFill/>
          </p:spPr>
          <p:txBody>
            <a:bodyPr wrap="square" lIns="121920" tIns="60960" rIns="121920" bIns="60960" rtlCol="0">
              <a:spAutoFit/>
            </a:bodyPr>
            <a:lstStyle/>
            <a:p>
              <a:pPr algn="ctr"/>
              <a:r>
                <a:rPr lang="en-US" altLang="ko-KR" sz="3167" b="1" dirty="0">
                  <a:solidFill>
                    <a:schemeClr val="bg1"/>
                  </a:solidFill>
                  <a:cs typeface="Arial" pitchFamily="34" charset="0"/>
                </a:rPr>
                <a:t>4</a:t>
              </a:r>
              <a:endParaRPr lang="ko-KR" altLang="en-US" sz="3167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66" name="TextBox 21"/>
            <p:cNvSpPr txBox="1"/>
            <p:nvPr/>
          </p:nvSpPr>
          <p:spPr>
            <a:xfrm>
              <a:off x="5703198" y="3892831"/>
              <a:ext cx="7510383" cy="578544"/>
            </a:xfrm>
            <a:prstGeom prst="rect">
              <a:avLst/>
            </a:prstGeom>
            <a:noFill/>
          </p:spPr>
          <p:txBody>
            <a:bodyPr wrap="square" lIns="121920" tIns="60960" rIns="121920" bIns="60960" rtlCol="0">
              <a:spAutoFit/>
            </a:bodyPr>
            <a:lstStyle/>
            <a:p>
              <a:r>
                <a:rPr lang="en-US" altLang="ko-KR" sz="2333" b="1" dirty="0">
                  <a:solidFill>
                    <a:schemeClr val="bg1">
                      <a:lumMod val="7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itchFamily="34" charset="0"/>
                </a:rPr>
                <a:t>Table function</a:t>
              </a:r>
            </a:p>
          </p:txBody>
        </p:sp>
      </p:grpSp>
      <p:grpSp>
        <p:nvGrpSpPr>
          <p:cNvPr id="11" name="群組 10"/>
          <p:cNvGrpSpPr/>
          <p:nvPr/>
        </p:nvGrpSpPr>
        <p:grpSpPr>
          <a:xfrm>
            <a:off x="3796648" y="4355109"/>
            <a:ext cx="7430921" cy="739243"/>
            <a:chOff x="4550094" y="4723989"/>
            <a:chExt cx="8917105" cy="887092"/>
          </a:xfrm>
        </p:grpSpPr>
        <p:sp>
          <p:nvSpPr>
            <p:cNvPr id="51" name="Rectangle 6"/>
            <p:cNvSpPr/>
            <p:nvPr/>
          </p:nvSpPr>
          <p:spPr>
            <a:xfrm>
              <a:off x="4595813" y="4832031"/>
              <a:ext cx="8871386" cy="779050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20" tIns="60960" rIns="121920" bIns="60960"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52" name="Right Triangle 7"/>
            <p:cNvSpPr/>
            <p:nvPr/>
          </p:nvSpPr>
          <p:spPr>
            <a:xfrm rot="5400000">
              <a:off x="4624137" y="4834055"/>
              <a:ext cx="713262" cy="751629"/>
            </a:xfrm>
            <a:prstGeom prst="rtTriangl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20" tIns="60960" rIns="121920" bIns="60960"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53" name="TextBox 15"/>
            <p:cNvSpPr txBox="1"/>
            <p:nvPr/>
          </p:nvSpPr>
          <p:spPr>
            <a:xfrm>
              <a:off x="4550094" y="4723989"/>
              <a:ext cx="513563" cy="732586"/>
            </a:xfrm>
            <a:prstGeom prst="rect">
              <a:avLst/>
            </a:prstGeom>
            <a:noFill/>
          </p:spPr>
          <p:txBody>
            <a:bodyPr wrap="square" lIns="121920" tIns="60960" rIns="121920" bIns="60960" rtlCol="0">
              <a:spAutoFit/>
            </a:bodyPr>
            <a:lstStyle/>
            <a:p>
              <a:pPr algn="ctr"/>
              <a:r>
                <a:rPr lang="en-US" altLang="ko-KR" sz="3167" b="1" dirty="0">
                  <a:solidFill>
                    <a:schemeClr val="bg1"/>
                  </a:solidFill>
                  <a:cs typeface="Arial" pitchFamily="34" charset="0"/>
                </a:rPr>
                <a:t>5</a:t>
              </a:r>
              <a:endParaRPr lang="ko-KR" altLang="en-US" sz="3167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67" name="TextBox 21"/>
            <p:cNvSpPr txBox="1"/>
            <p:nvPr/>
          </p:nvSpPr>
          <p:spPr>
            <a:xfrm>
              <a:off x="5695910" y="4934747"/>
              <a:ext cx="7510383" cy="578544"/>
            </a:xfrm>
            <a:prstGeom prst="rect">
              <a:avLst/>
            </a:prstGeom>
            <a:noFill/>
          </p:spPr>
          <p:txBody>
            <a:bodyPr wrap="square" lIns="121920" tIns="60960" rIns="121920" bIns="60960" rtlCol="0">
              <a:spAutoFit/>
            </a:bodyPr>
            <a:lstStyle/>
            <a:p>
              <a:r>
                <a:rPr lang="en-US" altLang="ko-KR" sz="2333" b="1" dirty="0">
                  <a:solidFill>
                    <a:schemeClr val="bg1">
                      <a:lumMod val="7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itchFamily="34" charset="0"/>
                </a:rPr>
                <a:t>VDM type and data category</a:t>
              </a:r>
            </a:p>
          </p:txBody>
        </p:sp>
      </p:grpSp>
      <p:grpSp>
        <p:nvGrpSpPr>
          <p:cNvPr id="12" name="群組 11"/>
          <p:cNvGrpSpPr/>
          <p:nvPr/>
        </p:nvGrpSpPr>
        <p:grpSpPr>
          <a:xfrm>
            <a:off x="3796648" y="5287127"/>
            <a:ext cx="7430920" cy="739243"/>
            <a:chOff x="4536179" y="5760904"/>
            <a:chExt cx="8917104" cy="887092"/>
          </a:xfrm>
        </p:grpSpPr>
        <p:sp>
          <p:nvSpPr>
            <p:cNvPr id="57" name="Rectangle 6"/>
            <p:cNvSpPr/>
            <p:nvPr/>
          </p:nvSpPr>
          <p:spPr>
            <a:xfrm>
              <a:off x="4581897" y="5868946"/>
              <a:ext cx="8871386" cy="779050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20" tIns="60960" rIns="121920" bIns="60960"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58" name="Right Triangle 7"/>
            <p:cNvSpPr/>
            <p:nvPr/>
          </p:nvSpPr>
          <p:spPr>
            <a:xfrm rot="5400000">
              <a:off x="4610222" y="5870970"/>
              <a:ext cx="713262" cy="751629"/>
            </a:xfrm>
            <a:prstGeom prst="rtTriangl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20" tIns="60960" rIns="121920" bIns="60960"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59" name="TextBox 15"/>
            <p:cNvSpPr txBox="1"/>
            <p:nvPr/>
          </p:nvSpPr>
          <p:spPr>
            <a:xfrm>
              <a:off x="4536179" y="5760904"/>
              <a:ext cx="513563" cy="732586"/>
            </a:xfrm>
            <a:prstGeom prst="rect">
              <a:avLst/>
            </a:prstGeom>
            <a:noFill/>
          </p:spPr>
          <p:txBody>
            <a:bodyPr wrap="square" lIns="121920" tIns="60960" rIns="121920" bIns="60960" rtlCol="0">
              <a:spAutoFit/>
            </a:bodyPr>
            <a:lstStyle/>
            <a:p>
              <a:pPr algn="ctr"/>
              <a:r>
                <a:rPr lang="en-US" altLang="ko-KR" sz="3167" b="1" dirty="0">
                  <a:solidFill>
                    <a:schemeClr val="bg1"/>
                  </a:solidFill>
                  <a:cs typeface="Arial" pitchFamily="34" charset="0"/>
                </a:rPr>
                <a:t>6</a:t>
              </a:r>
              <a:endParaRPr lang="ko-KR" altLang="en-US" sz="3167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68" name="TextBox 21"/>
            <p:cNvSpPr txBox="1"/>
            <p:nvPr/>
          </p:nvSpPr>
          <p:spPr>
            <a:xfrm>
              <a:off x="5681995" y="5971660"/>
              <a:ext cx="7510384" cy="578544"/>
            </a:xfrm>
            <a:prstGeom prst="rect">
              <a:avLst/>
            </a:prstGeom>
            <a:noFill/>
          </p:spPr>
          <p:txBody>
            <a:bodyPr wrap="square" lIns="121920" tIns="60960" rIns="121920" bIns="60960" rtlCol="0">
              <a:spAutoFit/>
            </a:bodyPr>
            <a:lstStyle/>
            <a:p>
              <a:r>
                <a:rPr lang="en-US" altLang="ko-KR" sz="2333" b="1" dirty="0">
                  <a:solidFill>
                    <a:schemeClr val="bg1">
                      <a:lumMod val="7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itchFamily="34" charset="0"/>
                </a:rPr>
                <a:t>Annotation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124773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83738331-2AF1-6D0F-5119-88BE55D6B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222736" cy="1072896"/>
          </a:xfrm>
        </p:spPr>
        <p:txBody>
          <a:bodyPr/>
          <a:lstStyle/>
          <a:p>
            <a:r>
              <a:rPr lang="en-US" altLang="zh-TW" sz="4000" b="1" dirty="0">
                <a:latin typeface="Arial" panose="020B0604020202020204" pitchFamily="34" charset="0"/>
                <a:cs typeface="Arial" panose="020B0604020202020204" pitchFamily="34" charset="0"/>
              </a:rPr>
              <a:t>CDS Views – Creating via Eclipse(1/5)</a:t>
            </a:r>
            <a:endParaRPr lang="zh-TW" alt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文字版面配置區 14">
            <a:extLst>
              <a:ext uri="{FF2B5EF4-FFF2-40B4-BE49-F238E27FC236}">
                <a16:creationId xmlns:a16="http://schemas.microsoft.com/office/drawing/2014/main" id="{4D048E62-AB36-1ABF-3CDF-13D8B92A1DD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81000" y="1554480"/>
            <a:ext cx="10600944" cy="4626864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2800" b="1" dirty="0">
                <a:latin typeface="Arial" panose="020B0604020202020204" pitchFamily="34" charset="0"/>
                <a:cs typeface="Arial" panose="020B0604020202020204" pitchFamily="34" charset="0"/>
              </a:rPr>
              <a:t>New other ABAP Repository Object in Package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TW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2B47D1A-F96A-748E-0C71-852F7D73E8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2440683"/>
            <a:ext cx="8326307" cy="2694988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E7B3B110-684D-B6BE-A0FF-DA0BFC6993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16482" y="2814959"/>
            <a:ext cx="4330923" cy="3206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8291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83738331-2AF1-6D0F-5119-88BE55D6B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222736" cy="1072896"/>
          </a:xfrm>
        </p:spPr>
        <p:txBody>
          <a:bodyPr/>
          <a:lstStyle/>
          <a:p>
            <a:r>
              <a:rPr lang="en-US" altLang="zh-TW" sz="4000" b="1" dirty="0">
                <a:latin typeface="Arial" panose="020B0604020202020204" pitchFamily="34" charset="0"/>
                <a:cs typeface="Arial" panose="020B0604020202020204" pitchFamily="34" charset="0"/>
              </a:rPr>
              <a:t>CDS Views – Creating via Eclipse(2/5)</a:t>
            </a:r>
            <a:endParaRPr lang="zh-TW" alt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文字版面配置區 14">
            <a:extLst>
              <a:ext uri="{FF2B5EF4-FFF2-40B4-BE49-F238E27FC236}">
                <a16:creationId xmlns:a16="http://schemas.microsoft.com/office/drawing/2014/main" id="{4D048E62-AB36-1ABF-3CDF-13D8B92A1DD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81000" y="1554480"/>
            <a:ext cx="3451963" cy="4626864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2800" b="1" dirty="0">
                <a:latin typeface="Arial" panose="020B0604020202020204" pitchFamily="34" charset="0"/>
                <a:cs typeface="Arial" panose="020B0604020202020204" pitchFamily="34" charset="0"/>
              </a:rPr>
              <a:t>New Data Definition under Core Data Services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TW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0916C67A-CA0D-943E-9DDC-C8653104EC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0421" y="1247140"/>
            <a:ext cx="7093315" cy="4934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3754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 txBox="1">
            <a:spLocks/>
          </p:cNvSpPr>
          <p:nvPr/>
        </p:nvSpPr>
        <p:spPr>
          <a:xfrm>
            <a:off x="33586" y="802818"/>
            <a:ext cx="3518956" cy="867423"/>
          </a:xfrm>
          <a:prstGeom prst="rect">
            <a:avLst/>
          </a:prstGeom>
        </p:spPr>
        <p:txBody>
          <a:bodyPr lIns="121920" tIns="60960" rIns="121920" bIns="60960"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7200" b="1" dirty="0">
                <a:latin typeface="IBM Plex Sans" panose="020B0503050203000203" pitchFamily="34" charset="0"/>
                <a:ea typeface="微軟正黑體" panose="020B0604030504040204" pitchFamily="34" charset="-120"/>
                <a:cs typeface="Arial" pitchFamily="34" charset="0"/>
              </a:rPr>
              <a:t>Agenda</a:t>
            </a:r>
            <a:r>
              <a:rPr lang="en-US" sz="7200" dirty="0">
                <a:cs typeface="Arial" pitchFamily="34" charset="0"/>
              </a:rPr>
              <a:t> </a:t>
            </a:r>
          </a:p>
        </p:txBody>
      </p:sp>
      <p:grpSp>
        <p:nvGrpSpPr>
          <p:cNvPr id="2" name="群組 1"/>
          <p:cNvGrpSpPr/>
          <p:nvPr/>
        </p:nvGrpSpPr>
        <p:grpSpPr>
          <a:xfrm>
            <a:off x="3796648" y="947145"/>
            <a:ext cx="7430921" cy="739243"/>
            <a:chOff x="4550094" y="502920"/>
            <a:chExt cx="8917105" cy="887092"/>
          </a:xfrm>
        </p:grpSpPr>
        <p:sp>
          <p:nvSpPr>
            <p:cNvPr id="7" name="Rectangle 6"/>
            <p:cNvSpPr/>
            <p:nvPr/>
          </p:nvSpPr>
          <p:spPr>
            <a:xfrm>
              <a:off x="4595813" y="610962"/>
              <a:ext cx="8871386" cy="779050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20" tIns="60960" rIns="121920" bIns="60960"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8" name="Right Triangle 7"/>
            <p:cNvSpPr/>
            <p:nvPr/>
          </p:nvSpPr>
          <p:spPr>
            <a:xfrm rot="5400000">
              <a:off x="4624137" y="612986"/>
              <a:ext cx="713262" cy="751629"/>
            </a:xfrm>
            <a:prstGeom prst="rtTriangl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20" tIns="60960" rIns="121920" bIns="60960"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550094" y="502920"/>
              <a:ext cx="513563" cy="732586"/>
            </a:xfrm>
            <a:prstGeom prst="rect">
              <a:avLst/>
            </a:prstGeom>
            <a:noFill/>
          </p:spPr>
          <p:txBody>
            <a:bodyPr wrap="square" lIns="121920" tIns="60960" rIns="121920" bIns="60960" rtlCol="0">
              <a:spAutoFit/>
            </a:bodyPr>
            <a:lstStyle/>
            <a:p>
              <a:pPr algn="ctr"/>
              <a:r>
                <a:rPr lang="en-US" altLang="ko-KR" sz="3167" b="1" dirty="0">
                  <a:solidFill>
                    <a:schemeClr val="bg1"/>
                  </a:solidFill>
                  <a:cs typeface="Arial" pitchFamily="34" charset="0"/>
                </a:rPr>
                <a:t>1</a:t>
              </a:r>
              <a:endParaRPr lang="ko-KR" altLang="en-US" sz="3167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63" name="TextBox 21"/>
            <p:cNvSpPr txBox="1"/>
            <p:nvPr/>
          </p:nvSpPr>
          <p:spPr>
            <a:xfrm>
              <a:off x="5680669" y="763683"/>
              <a:ext cx="7510383" cy="535455"/>
            </a:xfrm>
            <a:prstGeom prst="rect">
              <a:avLst/>
            </a:prstGeom>
            <a:noFill/>
          </p:spPr>
          <p:txBody>
            <a:bodyPr wrap="square" lIns="121920" tIns="60960" rIns="121920" bIns="60960" rtlCol="0">
              <a:spAutoFit/>
            </a:bodyPr>
            <a:lstStyle/>
            <a:p>
              <a:pPr eaLnBrk="0" hangingPunct="0">
                <a:lnSpc>
                  <a:spcPct val="90000"/>
                </a:lnSpc>
                <a:spcBef>
                  <a:spcPct val="15000"/>
                </a:spcBef>
                <a:spcAft>
                  <a:spcPct val="15000"/>
                </a:spcAft>
                <a:buClr>
                  <a:schemeClr val="folHlink"/>
                </a:buClr>
                <a:buSzPct val="80000"/>
              </a:pPr>
              <a:r>
                <a:rPr lang="de-DE" altLang="zh-CN" sz="2333" b="1" dirty="0">
                  <a:latin typeface="Microsoft JhengHei" panose="020B0604030504040204" pitchFamily="34" charset="-120"/>
                  <a:ea typeface="Microsoft JhengHei" panose="020B0604030504040204" pitchFamily="34" charset="-120"/>
                  <a:cs typeface="Microsoft GothicNeo" panose="020B0500000101010101" pitchFamily="34" charset="-127"/>
                </a:rPr>
                <a:t>CDS Views Introduction</a:t>
              </a:r>
              <a:endParaRPr lang="en-US" altLang="zh-CN" sz="2333" b="1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Microsoft GothicNeo" panose="020B0500000101010101" pitchFamily="34" charset="-127"/>
              </a:endParaRPr>
            </a:p>
          </p:txBody>
        </p:sp>
      </p:grpSp>
      <p:grpSp>
        <p:nvGrpSpPr>
          <p:cNvPr id="6" name="群組 5"/>
          <p:cNvGrpSpPr/>
          <p:nvPr/>
        </p:nvGrpSpPr>
        <p:grpSpPr>
          <a:xfrm>
            <a:off x="3796648" y="1765103"/>
            <a:ext cx="7430920" cy="739243"/>
            <a:chOff x="4560699" y="1563083"/>
            <a:chExt cx="8917104" cy="887092"/>
          </a:xfrm>
        </p:grpSpPr>
        <p:sp>
          <p:nvSpPr>
            <p:cNvPr id="33" name="Rectangle 6"/>
            <p:cNvSpPr/>
            <p:nvPr/>
          </p:nvSpPr>
          <p:spPr>
            <a:xfrm>
              <a:off x="4606417" y="1671125"/>
              <a:ext cx="8871386" cy="779050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20" tIns="60960" rIns="121920" bIns="60960"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34" name="Right Triangle 7"/>
            <p:cNvSpPr/>
            <p:nvPr/>
          </p:nvSpPr>
          <p:spPr>
            <a:xfrm rot="5400000">
              <a:off x="4634742" y="1673150"/>
              <a:ext cx="713262" cy="751629"/>
            </a:xfrm>
            <a:prstGeom prst="rtTriangl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20" tIns="60960" rIns="121920" bIns="60960"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35" name="TextBox 15"/>
            <p:cNvSpPr txBox="1"/>
            <p:nvPr/>
          </p:nvSpPr>
          <p:spPr>
            <a:xfrm>
              <a:off x="4560699" y="1563083"/>
              <a:ext cx="513563" cy="732586"/>
            </a:xfrm>
            <a:prstGeom prst="rect">
              <a:avLst/>
            </a:prstGeom>
            <a:noFill/>
          </p:spPr>
          <p:txBody>
            <a:bodyPr wrap="square" lIns="121920" tIns="60960" rIns="121920" bIns="60960" rtlCol="0">
              <a:spAutoFit/>
            </a:bodyPr>
            <a:lstStyle/>
            <a:p>
              <a:pPr algn="ctr"/>
              <a:r>
                <a:rPr lang="en-US" altLang="ko-KR" sz="3167" b="1" dirty="0">
                  <a:solidFill>
                    <a:schemeClr val="bg1"/>
                  </a:solidFill>
                  <a:cs typeface="Arial" pitchFamily="34" charset="0"/>
                </a:rPr>
                <a:t>2</a:t>
              </a:r>
              <a:endParaRPr lang="ko-KR" altLang="en-US" sz="3167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64" name="TextBox 21"/>
            <p:cNvSpPr txBox="1"/>
            <p:nvPr/>
          </p:nvSpPr>
          <p:spPr>
            <a:xfrm>
              <a:off x="5706515" y="1827058"/>
              <a:ext cx="7510384" cy="486777"/>
            </a:xfrm>
            <a:prstGeom prst="rect">
              <a:avLst/>
            </a:prstGeom>
            <a:noFill/>
          </p:spPr>
          <p:txBody>
            <a:bodyPr wrap="square" lIns="121920" tIns="60960" rIns="121920" bIns="60960" rtlCol="0">
              <a:spAutoFit/>
            </a:bodyPr>
            <a:lstStyle/>
            <a:p>
              <a:pPr eaLnBrk="0" hangingPunct="0">
                <a:lnSpc>
                  <a:spcPct val="90000"/>
                </a:lnSpc>
                <a:spcBef>
                  <a:spcPct val="15000"/>
                </a:spcBef>
                <a:spcAft>
                  <a:spcPct val="15000"/>
                </a:spcAft>
                <a:buClr>
                  <a:schemeClr val="folHlink"/>
                </a:buClr>
                <a:buSzPct val="80000"/>
              </a:pPr>
              <a:r>
                <a:rPr lang="en-US" altLang="ko-KR" sz="2333" b="1" dirty="0">
                  <a:latin typeface="Microsoft JhengHei" panose="020B0604030504040204" pitchFamily="34" charset="-120"/>
                  <a:ea typeface="Microsoft JhengHei" panose="020B0604030504040204" pitchFamily="34" charset="-120"/>
                  <a:cs typeface="Microsoft GothicNeo" panose="020B0500000101010101" pitchFamily="34" charset="-127"/>
                </a:rPr>
                <a:t>Create CDS View</a:t>
              </a:r>
              <a:endParaRPr lang="ko-KR" altLang="en-US" sz="2333" b="1" dirty="0">
                <a:latin typeface="Microsoft JhengHei" panose="020B0604030504040204" pitchFamily="34" charset="-120"/>
                <a:cs typeface="Microsoft GothicNeo" panose="020B0500000101010101" pitchFamily="34" charset="-127"/>
              </a:endParaRPr>
            </a:p>
          </p:txBody>
        </p:sp>
      </p:grpSp>
      <p:grpSp>
        <p:nvGrpSpPr>
          <p:cNvPr id="9" name="群組 8"/>
          <p:cNvGrpSpPr/>
          <p:nvPr/>
        </p:nvGrpSpPr>
        <p:grpSpPr>
          <a:xfrm>
            <a:off x="3796647" y="2728579"/>
            <a:ext cx="7430921" cy="739244"/>
            <a:chOff x="4555977" y="2634558"/>
            <a:chExt cx="8917105" cy="887093"/>
          </a:xfrm>
        </p:grpSpPr>
        <p:sp>
          <p:nvSpPr>
            <p:cNvPr id="39" name="Rectangle 6"/>
            <p:cNvSpPr/>
            <p:nvPr/>
          </p:nvSpPr>
          <p:spPr>
            <a:xfrm>
              <a:off x="4601696" y="2742601"/>
              <a:ext cx="8871386" cy="779050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20" tIns="60960" rIns="121920" bIns="60960"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40" name="Right Triangle 7"/>
            <p:cNvSpPr/>
            <p:nvPr/>
          </p:nvSpPr>
          <p:spPr>
            <a:xfrm rot="5400000">
              <a:off x="4630020" y="2744625"/>
              <a:ext cx="713262" cy="751629"/>
            </a:xfrm>
            <a:prstGeom prst="rtTriangl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20" tIns="60960" rIns="121920" bIns="60960"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41" name="TextBox 15"/>
            <p:cNvSpPr txBox="1"/>
            <p:nvPr/>
          </p:nvSpPr>
          <p:spPr>
            <a:xfrm>
              <a:off x="4555977" y="2634558"/>
              <a:ext cx="513563" cy="732586"/>
            </a:xfrm>
            <a:prstGeom prst="rect">
              <a:avLst/>
            </a:prstGeom>
            <a:noFill/>
          </p:spPr>
          <p:txBody>
            <a:bodyPr wrap="square" lIns="121920" tIns="60960" rIns="121920" bIns="60960" rtlCol="0">
              <a:spAutoFit/>
            </a:bodyPr>
            <a:lstStyle/>
            <a:p>
              <a:pPr algn="ctr"/>
              <a:r>
                <a:rPr lang="en-US" altLang="ko-KR" sz="3167" b="1" dirty="0">
                  <a:solidFill>
                    <a:schemeClr val="bg1"/>
                  </a:solidFill>
                  <a:cs typeface="Arial" pitchFamily="34" charset="0"/>
                </a:rPr>
                <a:t>3</a:t>
              </a:r>
              <a:endParaRPr lang="ko-KR" altLang="en-US" sz="3167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65" name="TextBox 21"/>
            <p:cNvSpPr txBox="1"/>
            <p:nvPr/>
          </p:nvSpPr>
          <p:spPr>
            <a:xfrm>
              <a:off x="5701795" y="2845316"/>
              <a:ext cx="7510383" cy="535455"/>
            </a:xfrm>
            <a:prstGeom prst="rect">
              <a:avLst/>
            </a:prstGeom>
            <a:noFill/>
          </p:spPr>
          <p:txBody>
            <a:bodyPr wrap="square" lIns="121920" tIns="60960" rIns="121920" bIns="60960" rtlCol="0">
              <a:spAutoFit/>
            </a:bodyPr>
            <a:lstStyle/>
            <a:p>
              <a:pPr eaLnBrk="0" hangingPunct="0">
                <a:lnSpc>
                  <a:spcPct val="90000"/>
                </a:lnSpc>
                <a:spcBef>
                  <a:spcPct val="15000"/>
                </a:spcBef>
                <a:spcAft>
                  <a:spcPct val="15000"/>
                </a:spcAft>
                <a:buClr>
                  <a:schemeClr val="folHlink"/>
                </a:buClr>
                <a:buSzPct val="80000"/>
              </a:pPr>
              <a:r>
                <a:rPr lang="en-US" altLang="ko-KR" sz="2333" b="1" dirty="0">
                  <a:latin typeface="Microsoft JhengHei" panose="020B0604030504040204" pitchFamily="34" charset="-120"/>
                  <a:ea typeface="Microsoft JhengHei" panose="020B0604030504040204" pitchFamily="34" charset="-120"/>
                  <a:cs typeface="Microsoft GothicNeo" panose="020B0500000101010101" pitchFamily="34" charset="-127"/>
                </a:rPr>
                <a:t>Cardinality</a:t>
              </a:r>
              <a:endParaRPr lang="ko-KR" altLang="en-US" sz="2333" b="1" dirty="0">
                <a:latin typeface="Microsoft JhengHei" panose="020B0604030504040204" pitchFamily="34" charset="-120"/>
                <a:cs typeface="Microsoft GothicNeo" panose="020B0500000101010101" pitchFamily="34" charset="-127"/>
              </a:endParaRPr>
            </a:p>
          </p:txBody>
        </p:sp>
      </p:grpSp>
      <p:grpSp>
        <p:nvGrpSpPr>
          <p:cNvPr id="10" name="群組 9"/>
          <p:cNvGrpSpPr/>
          <p:nvPr/>
        </p:nvGrpSpPr>
        <p:grpSpPr>
          <a:xfrm>
            <a:off x="3796648" y="3585257"/>
            <a:ext cx="7430921" cy="739243"/>
            <a:chOff x="4557382" y="3682075"/>
            <a:chExt cx="8917105" cy="887092"/>
          </a:xfrm>
        </p:grpSpPr>
        <p:sp>
          <p:nvSpPr>
            <p:cNvPr id="45" name="Rectangle 6"/>
            <p:cNvSpPr/>
            <p:nvPr/>
          </p:nvSpPr>
          <p:spPr>
            <a:xfrm>
              <a:off x="4603101" y="3790117"/>
              <a:ext cx="8871386" cy="779050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20" tIns="60960" rIns="121920" bIns="60960"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46" name="Right Triangle 7"/>
            <p:cNvSpPr/>
            <p:nvPr/>
          </p:nvSpPr>
          <p:spPr>
            <a:xfrm rot="5400000">
              <a:off x="4631425" y="3792142"/>
              <a:ext cx="713262" cy="751629"/>
            </a:xfrm>
            <a:prstGeom prst="rtTriangl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20" tIns="60960" rIns="121920" bIns="60960"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47" name="TextBox 15"/>
            <p:cNvSpPr txBox="1"/>
            <p:nvPr/>
          </p:nvSpPr>
          <p:spPr>
            <a:xfrm>
              <a:off x="4557382" y="3682075"/>
              <a:ext cx="513563" cy="732586"/>
            </a:xfrm>
            <a:prstGeom prst="rect">
              <a:avLst/>
            </a:prstGeom>
            <a:noFill/>
          </p:spPr>
          <p:txBody>
            <a:bodyPr wrap="square" lIns="121920" tIns="60960" rIns="121920" bIns="60960" rtlCol="0">
              <a:spAutoFit/>
            </a:bodyPr>
            <a:lstStyle/>
            <a:p>
              <a:pPr algn="ctr"/>
              <a:r>
                <a:rPr lang="en-US" altLang="ko-KR" sz="3167" b="1" dirty="0">
                  <a:solidFill>
                    <a:schemeClr val="bg1"/>
                  </a:solidFill>
                  <a:cs typeface="Arial" pitchFamily="34" charset="0"/>
                </a:rPr>
                <a:t>4</a:t>
              </a:r>
              <a:endParaRPr lang="ko-KR" altLang="en-US" sz="3167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66" name="TextBox 21"/>
            <p:cNvSpPr txBox="1"/>
            <p:nvPr/>
          </p:nvSpPr>
          <p:spPr>
            <a:xfrm>
              <a:off x="5703198" y="3892831"/>
              <a:ext cx="7510383" cy="578544"/>
            </a:xfrm>
            <a:prstGeom prst="rect">
              <a:avLst/>
            </a:prstGeom>
            <a:noFill/>
          </p:spPr>
          <p:txBody>
            <a:bodyPr wrap="square" lIns="121920" tIns="60960" rIns="121920" bIns="60960" rtlCol="0">
              <a:spAutoFit/>
            </a:bodyPr>
            <a:lstStyle/>
            <a:p>
              <a:r>
                <a:rPr lang="en-US" altLang="ko-KR" sz="2333" b="1" dirty="0">
                  <a:latin typeface="微軟正黑體" panose="020B0604030504040204" pitchFamily="34" charset="-120"/>
                  <a:ea typeface="微軟正黑體" panose="020B0604030504040204" pitchFamily="34" charset="-120"/>
                  <a:cs typeface="Arial" pitchFamily="34" charset="0"/>
                </a:rPr>
                <a:t>Table function</a:t>
              </a:r>
            </a:p>
          </p:txBody>
        </p:sp>
      </p:grpSp>
      <p:grpSp>
        <p:nvGrpSpPr>
          <p:cNvPr id="11" name="群組 10"/>
          <p:cNvGrpSpPr/>
          <p:nvPr/>
        </p:nvGrpSpPr>
        <p:grpSpPr>
          <a:xfrm>
            <a:off x="3796648" y="4355109"/>
            <a:ext cx="7430921" cy="739243"/>
            <a:chOff x="4550094" y="4723989"/>
            <a:chExt cx="8917105" cy="887092"/>
          </a:xfrm>
        </p:grpSpPr>
        <p:sp>
          <p:nvSpPr>
            <p:cNvPr id="51" name="Rectangle 6"/>
            <p:cNvSpPr/>
            <p:nvPr/>
          </p:nvSpPr>
          <p:spPr>
            <a:xfrm>
              <a:off x="4595813" y="4832031"/>
              <a:ext cx="8871386" cy="779050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20" tIns="60960" rIns="121920" bIns="60960"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52" name="Right Triangle 7"/>
            <p:cNvSpPr/>
            <p:nvPr/>
          </p:nvSpPr>
          <p:spPr>
            <a:xfrm rot="5400000">
              <a:off x="4624137" y="4834055"/>
              <a:ext cx="713262" cy="751629"/>
            </a:xfrm>
            <a:prstGeom prst="rtTriangl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20" tIns="60960" rIns="121920" bIns="60960"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53" name="TextBox 15"/>
            <p:cNvSpPr txBox="1"/>
            <p:nvPr/>
          </p:nvSpPr>
          <p:spPr>
            <a:xfrm>
              <a:off x="4550094" y="4723989"/>
              <a:ext cx="513563" cy="732586"/>
            </a:xfrm>
            <a:prstGeom prst="rect">
              <a:avLst/>
            </a:prstGeom>
            <a:noFill/>
          </p:spPr>
          <p:txBody>
            <a:bodyPr wrap="square" lIns="121920" tIns="60960" rIns="121920" bIns="60960" rtlCol="0">
              <a:spAutoFit/>
            </a:bodyPr>
            <a:lstStyle/>
            <a:p>
              <a:pPr algn="ctr"/>
              <a:r>
                <a:rPr lang="en-US" altLang="ko-KR" sz="3167" b="1" dirty="0">
                  <a:solidFill>
                    <a:schemeClr val="bg1"/>
                  </a:solidFill>
                  <a:cs typeface="Arial" pitchFamily="34" charset="0"/>
                </a:rPr>
                <a:t>5</a:t>
              </a:r>
              <a:endParaRPr lang="ko-KR" altLang="en-US" sz="3167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67" name="TextBox 21"/>
            <p:cNvSpPr txBox="1"/>
            <p:nvPr/>
          </p:nvSpPr>
          <p:spPr>
            <a:xfrm>
              <a:off x="5695910" y="4934747"/>
              <a:ext cx="7510383" cy="578544"/>
            </a:xfrm>
            <a:prstGeom prst="rect">
              <a:avLst/>
            </a:prstGeom>
            <a:noFill/>
          </p:spPr>
          <p:txBody>
            <a:bodyPr wrap="square" lIns="121920" tIns="60960" rIns="121920" bIns="60960" rtlCol="0">
              <a:spAutoFit/>
            </a:bodyPr>
            <a:lstStyle/>
            <a:p>
              <a:r>
                <a:rPr lang="en-US" altLang="ko-KR" sz="2333" b="1" dirty="0">
                  <a:latin typeface="微軟正黑體" panose="020B0604030504040204" pitchFamily="34" charset="-120"/>
                  <a:ea typeface="微軟正黑體" panose="020B0604030504040204" pitchFamily="34" charset="-120"/>
                  <a:cs typeface="Arial" pitchFamily="34" charset="0"/>
                </a:rPr>
                <a:t>VDM type and data category</a:t>
              </a:r>
            </a:p>
          </p:txBody>
        </p:sp>
      </p:grpSp>
      <p:grpSp>
        <p:nvGrpSpPr>
          <p:cNvPr id="12" name="群組 11"/>
          <p:cNvGrpSpPr/>
          <p:nvPr/>
        </p:nvGrpSpPr>
        <p:grpSpPr>
          <a:xfrm>
            <a:off x="3796648" y="5287127"/>
            <a:ext cx="7430920" cy="739243"/>
            <a:chOff x="4536179" y="5760904"/>
            <a:chExt cx="8917104" cy="887092"/>
          </a:xfrm>
        </p:grpSpPr>
        <p:sp>
          <p:nvSpPr>
            <p:cNvPr id="57" name="Rectangle 6"/>
            <p:cNvSpPr/>
            <p:nvPr/>
          </p:nvSpPr>
          <p:spPr>
            <a:xfrm>
              <a:off x="4581897" y="5868946"/>
              <a:ext cx="8871386" cy="779050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20" tIns="60960" rIns="121920" bIns="60960"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58" name="Right Triangle 7"/>
            <p:cNvSpPr/>
            <p:nvPr/>
          </p:nvSpPr>
          <p:spPr>
            <a:xfrm rot="5400000">
              <a:off x="4610222" y="5870970"/>
              <a:ext cx="713262" cy="751629"/>
            </a:xfrm>
            <a:prstGeom prst="rtTriangl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20" tIns="60960" rIns="121920" bIns="60960"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59" name="TextBox 15"/>
            <p:cNvSpPr txBox="1"/>
            <p:nvPr/>
          </p:nvSpPr>
          <p:spPr>
            <a:xfrm>
              <a:off x="4536179" y="5760904"/>
              <a:ext cx="513563" cy="732586"/>
            </a:xfrm>
            <a:prstGeom prst="rect">
              <a:avLst/>
            </a:prstGeom>
            <a:noFill/>
          </p:spPr>
          <p:txBody>
            <a:bodyPr wrap="square" lIns="121920" tIns="60960" rIns="121920" bIns="60960" rtlCol="0">
              <a:spAutoFit/>
            </a:bodyPr>
            <a:lstStyle/>
            <a:p>
              <a:pPr algn="ctr"/>
              <a:r>
                <a:rPr lang="en-US" altLang="ko-KR" sz="3167" b="1" dirty="0">
                  <a:solidFill>
                    <a:schemeClr val="bg1"/>
                  </a:solidFill>
                  <a:cs typeface="Arial" pitchFamily="34" charset="0"/>
                </a:rPr>
                <a:t>6</a:t>
              </a:r>
              <a:endParaRPr lang="ko-KR" altLang="en-US" sz="3167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68" name="TextBox 21"/>
            <p:cNvSpPr txBox="1"/>
            <p:nvPr/>
          </p:nvSpPr>
          <p:spPr>
            <a:xfrm>
              <a:off x="5681995" y="5971660"/>
              <a:ext cx="7510384" cy="578544"/>
            </a:xfrm>
            <a:prstGeom prst="rect">
              <a:avLst/>
            </a:prstGeom>
            <a:noFill/>
          </p:spPr>
          <p:txBody>
            <a:bodyPr wrap="square" lIns="121920" tIns="60960" rIns="121920" bIns="60960" rtlCol="0">
              <a:spAutoFit/>
            </a:bodyPr>
            <a:lstStyle/>
            <a:p>
              <a:r>
                <a:rPr lang="en-US" altLang="ko-KR" sz="2333" b="1" dirty="0">
                  <a:latin typeface="微軟正黑體" panose="020B0604030504040204" pitchFamily="34" charset="-120"/>
                  <a:ea typeface="微軟正黑體" panose="020B0604030504040204" pitchFamily="34" charset="-120"/>
                  <a:cs typeface="Arial" pitchFamily="34" charset="0"/>
                </a:rPr>
                <a:t>Annotation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475496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83738331-2AF1-6D0F-5119-88BE55D6B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222736" cy="1072896"/>
          </a:xfrm>
        </p:spPr>
        <p:txBody>
          <a:bodyPr/>
          <a:lstStyle/>
          <a:p>
            <a:r>
              <a:rPr lang="en-US" altLang="zh-TW" sz="4000" b="1" dirty="0">
                <a:latin typeface="Arial" panose="020B0604020202020204" pitchFamily="34" charset="0"/>
                <a:cs typeface="Arial" panose="020B0604020202020204" pitchFamily="34" charset="0"/>
              </a:rPr>
              <a:t>CDS Views – Creating via Eclipse(3/5)</a:t>
            </a:r>
            <a:endParaRPr lang="zh-TW" alt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文字版面配置區 14">
            <a:extLst>
              <a:ext uri="{FF2B5EF4-FFF2-40B4-BE49-F238E27FC236}">
                <a16:creationId xmlns:a16="http://schemas.microsoft.com/office/drawing/2014/main" id="{4D048E62-AB36-1ABF-3CDF-13D8B92A1DD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81001" y="1554480"/>
            <a:ext cx="2725454" cy="4626864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2800" b="1" dirty="0">
                <a:latin typeface="Arial" panose="020B0604020202020204" pitchFamily="34" charset="0"/>
                <a:cs typeface="Arial" panose="020B0604020202020204" pitchFamily="34" charset="0"/>
              </a:rPr>
              <a:t>Naming and assign transport request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TW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D49AF03F-3DC1-1713-464E-B82490AD95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0228" y="1370288"/>
            <a:ext cx="3957951" cy="4811057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CF1DB1D0-B96A-707C-AC36-A41A3FD0B5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1951" y="1370287"/>
            <a:ext cx="3957951" cy="4811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7448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83738331-2AF1-6D0F-5119-88BE55D6B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222736" cy="1072896"/>
          </a:xfrm>
        </p:spPr>
        <p:txBody>
          <a:bodyPr/>
          <a:lstStyle/>
          <a:p>
            <a:r>
              <a:rPr lang="en-US" altLang="zh-TW" sz="4000" b="1" dirty="0">
                <a:latin typeface="Arial" panose="020B0604020202020204" pitchFamily="34" charset="0"/>
                <a:cs typeface="Arial" panose="020B0604020202020204" pitchFamily="34" charset="0"/>
              </a:rPr>
              <a:t>CDS Views – Creating via Eclipse(4/5)</a:t>
            </a:r>
            <a:endParaRPr lang="zh-TW" alt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文字版面配置區 14">
            <a:extLst>
              <a:ext uri="{FF2B5EF4-FFF2-40B4-BE49-F238E27FC236}">
                <a16:creationId xmlns:a16="http://schemas.microsoft.com/office/drawing/2014/main" id="{4D048E62-AB36-1ABF-3CDF-13D8B92A1DD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81000" y="1554480"/>
            <a:ext cx="3451963" cy="4626864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2800" b="1" dirty="0">
                <a:latin typeface="Arial" panose="020B0604020202020204" pitchFamily="34" charset="0"/>
                <a:cs typeface="Arial" panose="020B0604020202020204" pitchFamily="34" charset="0"/>
              </a:rPr>
              <a:t>Select template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TW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4B74633-6282-9D80-71D6-66F0D01193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1080" y="1554480"/>
            <a:ext cx="5951716" cy="4626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9819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83738331-2AF1-6D0F-5119-88BE55D6B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222736" cy="1072896"/>
          </a:xfrm>
        </p:spPr>
        <p:txBody>
          <a:bodyPr/>
          <a:lstStyle/>
          <a:p>
            <a:r>
              <a:rPr lang="en-US" altLang="zh-TW" sz="4000" b="1" dirty="0">
                <a:latin typeface="Arial" panose="020B0604020202020204" pitchFamily="34" charset="0"/>
                <a:cs typeface="Arial" panose="020B0604020202020204" pitchFamily="34" charset="0"/>
              </a:rPr>
              <a:t>CDS Views – Creating via Eclipse(5/5)</a:t>
            </a:r>
            <a:endParaRPr lang="zh-TW" alt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文字版面配置區 14">
            <a:extLst>
              <a:ext uri="{FF2B5EF4-FFF2-40B4-BE49-F238E27FC236}">
                <a16:creationId xmlns:a16="http://schemas.microsoft.com/office/drawing/2014/main" id="{4D048E62-AB36-1ABF-3CDF-13D8B92A1DD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81000" y="1554480"/>
            <a:ext cx="10486094" cy="700205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2800" b="1" dirty="0">
                <a:latin typeface="Arial" panose="020B0604020202020204" pitchFamily="34" charset="0"/>
                <a:cs typeface="Arial" panose="020B0604020202020204" pitchFamily="34" charset="0"/>
              </a:rPr>
              <a:t>Define data source of CDS view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TW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4AF32820-1D67-6460-1433-684CC4C21D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881" y="2533109"/>
            <a:ext cx="10160472" cy="3404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3383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83738331-2AF1-6D0F-5119-88BE55D6B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222736" cy="1072896"/>
          </a:xfrm>
        </p:spPr>
        <p:txBody>
          <a:bodyPr/>
          <a:lstStyle/>
          <a:p>
            <a:r>
              <a:rPr lang="en-US" altLang="zh-TW" sz="4000" b="1" dirty="0">
                <a:latin typeface="Arial" panose="020B0604020202020204" pitchFamily="34" charset="0"/>
                <a:cs typeface="Arial" panose="020B0604020202020204" pitchFamily="34" charset="0"/>
              </a:rPr>
              <a:t>CDS Views -- Join</a:t>
            </a:r>
            <a:endParaRPr lang="zh-TW" alt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文字版面配置區 14">
            <a:extLst>
              <a:ext uri="{FF2B5EF4-FFF2-40B4-BE49-F238E27FC236}">
                <a16:creationId xmlns:a16="http://schemas.microsoft.com/office/drawing/2014/main" id="{4D048E62-AB36-1ABF-3CDF-13D8B92A1DD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81000" y="1554480"/>
            <a:ext cx="10600944" cy="4626864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2800" b="1" dirty="0">
                <a:latin typeface="Arial" panose="020B0604020202020204" pitchFamily="34" charset="0"/>
                <a:cs typeface="Arial" panose="020B0604020202020204" pitchFamily="34" charset="0"/>
              </a:rPr>
              <a:t>Session variable : </a:t>
            </a:r>
            <a:r>
              <a:rPr lang="en-US" altLang="zh-TW" sz="2800" b="1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$session</a:t>
            </a:r>
            <a:endParaRPr lang="en-US" altLang="zh-TW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2800" b="1" dirty="0">
                <a:latin typeface="Arial" panose="020B0604020202020204" pitchFamily="34" charset="0"/>
                <a:cs typeface="Arial" panose="020B0604020202020204" pitchFamily="34" charset="0"/>
              </a:rPr>
              <a:t>Parameter : </a:t>
            </a:r>
            <a:r>
              <a:rPr lang="en-US" altLang="zh-TW" sz="2800" b="1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$parameter</a:t>
            </a:r>
            <a:endParaRPr lang="en-US" altLang="zh-TW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3200" b="1" dirty="0">
                <a:latin typeface="Arial" panose="020B0604020202020204" pitchFamily="34" charset="0"/>
                <a:cs typeface="Arial" panose="020B0604020202020204" pitchFamily="34" charset="0"/>
              </a:rPr>
              <a:t>Search CDS view</a:t>
            </a:r>
          </a:p>
          <a:p>
            <a:r>
              <a:rPr lang="en-US" altLang="zh-TW" sz="3200" b="1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altLang="zh-TW" sz="2800" dirty="0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Virtual Data Model and CDS Views</a:t>
            </a:r>
            <a:endParaRPr lang="en-US" altLang="zh-TW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2800" b="1" dirty="0">
                <a:latin typeface="Arial" panose="020B0604020202020204" pitchFamily="34" charset="0"/>
                <a:cs typeface="Arial" panose="020B0604020202020204" pitchFamily="34" charset="0"/>
              </a:rPr>
              <a:t>Inner Join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2800" b="1" dirty="0">
                <a:latin typeface="Arial" panose="020B0604020202020204" pitchFamily="34" charset="0"/>
                <a:cs typeface="Arial" panose="020B0604020202020204" pitchFamily="34" charset="0"/>
              </a:rPr>
              <a:t>Left outer join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2800" b="1" dirty="0">
                <a:latin typeface="Arial" panose="020B0604020202020204" pitchFamily="34" charset="0"/>
                <a:cs typeface="Arial" panose="020B0604020202020204" pitchFamily="34" charset="0"/>
              </a:rPr>
              <a:t>Right outer join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74F9C704-71EA-4ABB-AEA6-E1590F7170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5198" y="917448"/>
            <a:ext cx="3928538" cy="5352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556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83738331-2AF1-6D0F-5119-88BE55D6B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222736" cy="1072896"/>
          </a:xfrm>
        </p:spPr>
        <p:txBody>
          <a:bodyPr/>
          <a:lstStyle/>
          <a:p>
            <a:r>
              <a:rPr lang="en-US" altLang="zh-TW" sz="4000" b="1" dirty="0">
                <a:latin typeface="Arial" panose="020B0604020202020204" pitchFamily="34" charset="0"/>
                <a:cs typeface="Arial" panose="020B0604020202020204" pitchFamily="34" charset="0"/>
              </a:rPr>
              <a:t>CDS Views -- Association</a:t>
            </a:r>
            <a:endParaRPr lang="zh-TW" alt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文字版面配置區 14">
            <a:extLst>
              <a:ext uri="{FF2B5EF4-FFF2-40B4-BE49-F238E27FC236}">
                <a16:creationId xmlns:a16="http://schemas.microsoft.com/office/drawing/2014/main" id="{4D048E62-AB36-1ABF-3CDF-13D8B92A1DD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81000" y="1453896"/>
            <a:ext cx="7122090" cy="4626864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2400" b="1" dirty="0">
                <a:latin typeface="Arial" panose="020B0604020202020204" pitchFamily="34" charset="0"/>
                <a:cs typeface="Arial" panose="020B0604020202020204" pitchFamily="34" charset="0"/>
              </a:rPr>
              <a:t>Replace</a:t>
            </a:r>
            <a:r>
              <a:rPr lang="zh-TW" alt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2400" b="1" dirty="0">
                <a:latin typeface="Arial" panose="020B0604020202020204" pitchFamily="34" charset="0"/>
                <a:cs typeface="Arial" panose="020B0604020202020204" pitchFamily="34" charset="0"/>
              </a:rPr>
              <a:t>‘</a:t>
            </a:r>
            <a:r>
              <a:rPr lang="de-DE" altLang="zh-TW" sz="2400" b="1" dirty="0">
                <a:latin typeface="Arial" panose="020B0604020202020204" pitchFamily="34" charset="0"/>
                <a:cs typeface="Arial" panose="020B0604020202020204" pitchFamily="34" charset="0"/>
              </a:rPr>
              <a:t>inner join</a:t>
            </a:r>
            <a:r>
              <a:rPr lang="en-US" altLang="zh-TW" sz="2400" b="1" dirty="0">
                <a:latin typeface="Arial" panose="020B0604020202020204" pitchFamily="34" charset="0"/>
                <a:cs typeface="Arial" panose="020B0604020202020204" pitchFamily="34" charset="0"/>
              </a:rPr>
              <a:t>’ with ‘association [X..X] to’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2400" b="1" dirty="0">
                <a:latin typeface="Arial" panose="020B0604020202020204" pitchFamily="34" charset="0"/>
                <a:cs typeface="Arial" panose="020B0604020202020204" pitchFamily="34" charset="0"/>
              </a:rPr>
              <a:t>Entity selection list must include fields in association and others CDS</a:t>
            </a:r>
            <a:r>
              <a:rPr lang="zh-TW" alt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2400" b="1" dirty="0">
                <a:latin typeface="Arial" panose="020B0604020202020204" pitchFamily="34" charset="0"/>
                <a:cs typeface="Arial" panose="020B0604020202020204" pitchFamily="34" charset="0"/>
              </a:rPr>
              <a:t>view</a:t>
            </a:r>
            <a:r>
              <a:rPr lang="zh-TW" alt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zh-TW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2400" b="1" dirty="0">
                <a:latin typeface="Arial" panose="020B0604020202020204" pitchFamily="34" charset="0"/>
                <a:cs typeface="Arial" panose="020B0604020202020204" pitchFamily="34" charset="0"/>
              </a:rPr>
              <a:t>You have to keep </a:t>
            </a:r>
            <a:r>
              <a:rPr lang="en-US" altLang="zh-TW" sz="2400" b="1" dirty="0">
                <a:solidFill>
                  <a:srgbClr val="00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alias name of association entity</a:t>
            </a:r>
            <a:r>
              <a:rPr lang="en-US" altLang="zh-TW" sz="2400" b="1" dirty="0">
                <a:latin typeface="Arial" panose="020B0604020202020204" pitchFamily="34" charset="0"/>
                <a:cs typeface="Arial" panose="020B0604020202020204" pitchFamily="34" charset="0"/>
              </a:rPr>
              <a:t> as a public one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2400" b="1" dirty="0">
                <a:solidFill>
                  <a:srgbClr val="00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Don't create association between association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2400" b="1" dirty="0">
                <a:latin typeface="Arial" panose="020B0604020202020204" pitchFamily="34" charset="0"/>
                <a:cs typeface="Arial" panose="020B0604020202020204" pitchFamily="34" charset="0"/>
              </a:rPr>
              <a:t>Association is a lazy join or </a:t>
            </a:r>
            <a:r>
              <a:rPr lang="en-US" altLang="zh-TW" sz="2400" b="1" dirty="0">
                <a:solidFill>
                  <a:srgbClr val="00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 demand join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2400" b="1" dirty="0">
                <a:latin typeface="Arial" panose="020B0604020202020204" pitchFamily="34" charset="0"/>
                <a:cs typeface="Arial" panose="020B0604020202020204" pitchFamily="34" charset="0"/>
              </a:rPr>
              <a:t>Join and Association depend on </a:t>
            </a:r>
            <a:r>
              <a:rPr lang="en-US" altLang="zh-TW" sz="2400" b="1" dirty="0">
                <a:solidFill>
                  <a:srgbClr val="00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volume </a:t>
            </a:r>
            <a:r>
              <a:rPr lang="en-US" altLang="zh-TW" sz="2400" b="1" dirty="0">
                <a:latin typeface="Arial" panose="020B0604020202020204" pitchFamily="34" charset="0"/>
                <a:cs typeface="Arial" panose="020B0604020202020204" pitchFamily="34" charset="0"/>
              </a:rPr>
              <a:t>and </a:t>
            </a:r>
            <a:r>
              <a:rPr lang="en-US" altLang="zh-TW" sz="2400" b="1" dirty="0">
                <a:solidFill>
                  <a:srgbClr val="00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complexity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E5284659-20C4-6E90-CCB8-C6FC034D2A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7593" y="1450764"/>
            <a:ext cx="8026813" cy="4915153"/>
          </a:xfrm>
          <a:prstGeom prst="rect">
            <a:avLst/>
          </a:prstGeom>
        </p:spPr>
      </p:pic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E12F40A4-DE73-B8B3-EF40-EC920CDA834E}"/>
              </a:ext>
            </a:extLst>
          </p:cNvPr>
          <p:cNvCxnSpPr/>
          <p:nvPr/>
        </p:nvCxnSpPr>
        <p:spPr bwMode="auto">
          <a:xfrm flipV="1">
            <a:off x="7202466" y="2442575"/>
            <a:ext cx="2868460" cy="764088"/>
          </a:xfrm>
          <a:prstGeom prst="straightConnector1">
            <a:avLst/>
          </a:prstGeom>
          <a:ln w="25400">
            <a:solidFill>
              <a:srgbClr val="0033CC"/>
            </a:solidFill>
            <a:headEnd type="none" w="med" len="med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31787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83738331-2AF1-6D0F-5119-88BE55D6B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222736" cy="1072896"/>
          </a:xfrm>
        </p:spPr>
        <p:txBody>
          <a:bodyPr/>
          <a:lstStyle/>
          <a:p>
            <a:r>
              <a:rPr lang="en-US" altLang="zh-TW" sz="4000" b="1" dirty="0">
                <a:latin typeface="Arial" panose="020B0604020202020204" pitchFamily="34" charset="0"/>
                <a:cs typeface="Arial" panose="020B0604020202020204" pitchFamily="34" charset="0"/>
              </a:rPr>
              <a:t>Path expressions– access </a:t>
            </a:r>
            <a:r>
              <a:rPr lang="en-US" altLang="zh-TW" sz="4000" b="1" dirty="0" err="1">
                <a:latin typeface="Arial" panose="020B0604020202020204" pitchFamily="34" charset="0"/>
                <a:cs typeface="Arial" panose="020B0604020202020204" pitchFamily="34" charset="0"/>
              </a:rPr>
              <a:t>cds</a:t>
            </a:r>
            <a:r>
              <a:rPr lang="en-US" altLang="zh-TW" sz="4000" b="1" dirty="0">
                <a:latin typeface="Arial" panose="020B0604020202020204" pitchFamily="34" charset="0"/>
                <a:cs typeface="Arial" panose="020B0604020202020204" pitchFamily="34" charset="0"/>
              </a:rPr>
              <a:t> view in ABAP</a:t>
            </a:r>
            <a:br>
              <a:rPr lang="en-US" altLang="zh-TW" sz="40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zh-TW" alt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文字版面配置區 14">
            <a:extLst>
              <a:ext uri="{FF2B5EF4-FFF2-40B4-BE49-F238E27FC236}">
                <a16:creationId xmlns:a16="http://schemas.microsoft.com/office/drawing/2014/main" id="{4D048E62-AB36-1ABF-3CDF-13D8B92A1DD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81001" y="1554480"/>
            <a:ext cx="11432058" cy="682093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2400" b="1" dirty="0">
                <a:latin typeface="Arial" panose="020B0604020202020204" pitchFamily="34" charset="0"/>
                <a:cs typeface="Arial" panose="020B0604020202020204" pitchFamily="34" charset="0"/>
              </a:rPr>
              <a:t>select ...  \association-field from </a:t>
            </a:r>
            <a:r>
              <a:rPr lang="en-US" altLang="zh-TW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cds</a:t>
            </a:r>
            <a:r>
              <a:rPr lang="en-US" altLang="zh-TW" sz="2400" b="1" dirty="0">
                <a:latin typeface="Arial" panose="020B0604020202020204" pitchFamily="34" charset="0"/>
                <a:cs typeface="Arial" panose="020B0604020202020204" pitchFamily="34" charset="0"/>
              </a:rPr>
              <a:t>-view, Using CDS entity name instead of </a:t>
            </a:r>
            <a:r>
              <a:rPr lang="en-US" altLang="zh-TW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sqlviewname</a:t>
            </a:r>
            <a:endParaRPr lang="en-US" altLang="zh-TW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C52FDE2-5487-ED2D-29CC-270B9A53B0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9509" y="2236573"/>
            <a:ext cx="4970465" cy="2838735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07467D04-B1C9-FC33-A1A2-0B514A3835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3530" y="5249862"/>
            <a:ext cx="5053814" cy="1363062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6A753C2E-3F9A-9E4D-2607-4181E0D2E4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653" y="2616807"/>
            <a:ext cx="5370771" cy="1711411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6EDD861C-63BA-86E4-524C-761E96F887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0703" y="4328218"/>
            <a:ext cx="4136907" cy="2148782"/>
          </a:xfrm>
          <a:prstGeom prst="rect">
            <a:avLst/>
          </a:prstGeom>
        </p:spPr>
      </p:pic>
      <p:cxnSp>
        <p:nvCxnSpPr>
          <p:cNvPr id="2" name="直線單箭頭接點 1">
            <a:extLst>
              <a:ext uri="{FF2B5EF4-FFF2-40B4-BE49-F238E27FC236}">
                <a16:creationId xmlns:a16="http://schemas.microsoft.com/office/drawing/2014/main" id="{5CF97DBA-C077-2701-266E-A798E4D6C541}"/>
              </a:ext>
            </a:extLst>
          </p:cNvPr>
          <p:cNvCxnSpPr>
            <a:cxnSpLocks/>
          </p:cNvCxnSpPr>
          <p:nvPr/>
        </p:nvCxnSpPr>
        <p:spPr bwMode="auto">
          <a:xfrm>
            <a:off x="3807912" y="3908121"/>
            <a:ext cx="4459266" cy="2342367"/>
          </a:xfrm>
          <a:prstGeom prst="straightConnector1">
            <a:avLst/>
          </a:prstGeom>
          <a:ln w="25400">
            <a:solidFill>
              <a:srgbClr val="0033CC"/>
            </a:solidFill>
            <a:headEnd type="none" w="med" len="med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B6756A93-271E-B4DB-5124-B5778F837C95}"/>
              </a:ext>
            </a:extLst>
          </p:cNvPr>
          <p:cNvCxnSpPr>
            <a:cxnSpLocks/>
          </p:cNvCxnSpPr>
          <p:nvPr/>
        </p:nvCxnSpPr>
        <p:spPr bwMode="auto">
          <a:xfrm>
            <a:off x="2492679" y="3820438"/>
            <a:ext cx="4847573" cy="2517732"/>
          </a:xfrm>
          <a:prstGeom prst="straightConnector1">
            <a:avLst/>
          </a:prstGeom>
          <a:ln w="25400">
            <a:solidFill>
              <a:srgbClr val="0033CC"/>
            </a:solidFill>
            <a:headEnd type="none" w="med" len="med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文字方塊 1">
            <a:extLst>
              <a:ext uri="{FF2B5EF4-FFF2-40B4-BE49-F238E27FC236}">
                <a16:creationId xmlns:a16="http://schemas.microsoft.com/office/drawing/2014/main" id="{6E40AA6E-05C2-EAD6-C2FC-D7F4B533C81D}"/>
              </a:ext>
            </a:extLst>
          </p:cNvPr>
          <p:cNvSpPr txBox="1"/>
          <p:nvPr/>
        </p:nvSpPr>
        <p:spPr>
          <a:xfrm rot="19606985">
            <a:off x="9953750" y="2829183"/>
            <a:ext cx="1480458" cy="34350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1097573" rtl="0" eaLnBrk="1" latinLnBrk="0" hangingPunct="1">
              <a:defRPr sz="216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548786" algn="l" defTabSz="1097573" rtl="0" eaLnBrk="1" latinLnBrk="0" hangingPunct="1">
              <a:defRPr sz="216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097573" algn="l" defTabSz="1097573" rtl="0" eaLnBrk="1" latinLnBrk="0" hangingPunct="1">
              <a:defRPr sz="216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46358" algn="l" defTabSz="1097573" rtl="0" eaLnBrk="1" latinLnBrk="0" hangingPunct="1">
              <a:defRPr sz="216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195146" algn="l" defTabSz="1097573" rtl="0" eaLnBrk="1" latinLnBrk="0" hangingPunct="1">
              <a:defRPr sz="216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743931" algn="l" defTabSz="1097573" rtl="0" eaLnBrk="1" latinLnBrk="0" hangingPunct="1">
              <a:defRPr sz="216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3292718" algn="l" defTabSz="1097573" rtl="0" eaLnBrk="1" latinLnBrk="0" hangingPunct="1">
              <a:defRPr sz="216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841504" algn="l" defTabSz="1097573" rtl="0" eaLnBrk="1" latinLnBrk="0" hangingPunct="1">
              <a:defRPr sz="216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4390291" algn="l" defTabSz="1097573" rtl="0" eaLnBrk="1" latinLnBrk="0" hangingPunct="1">
              <a:defRPr sz="216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spcBef>
                <a:spcPts val="1800"/>
              </a:spcBef>
            </a:pPr>
            <a:r>
              <a:rPr lang="zh-TW" altLang="en-US" sz="18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錯誤語法範例</a:t>
            </a:r>
          </a:p>
        </p:txBody>
      </p:sp>
      <p:sp>
        <p:nvSpPr>
          <p:cNvPr id="14" name="文字方塊 2">
            <a:extLst>
              <a:ext uri="{FF2B5EF4-FFF2-40B4-BE49-F238E27FC236}">
                <a16:creationId xmlns:a16="http://schemas.microsoft.com/office/drawing/2014/main" id="{1D7C706C-DEA0-7590-E0C7-0D76AE510D06}"/>
              </a:ext>
            </a:extLst>
          </p:cNvPr>
          <p:cNvSpPr txBox="1"/>
          <p:nvPr/>
        </p:nvSpPr>
        <p:spPr>
          <a:xfrm rot="19857266">
            <a:off x="9991067" y="5732628"/>
            <a:ext cx="1480458" cy="34350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1097573" rtl="0" eaLnBrk="1" latinLnBrk="0" hangingPunct="1">
              <a:defRPr sz="216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548786" algn="l" defTabSz="1097573" rtl="0" eaLnBrk="1" latinLnBrk="0" hangingPunct="1">
              <a:defRPr sz="216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097573" algn="l" defTabSz="1097573" rtl="0" eaLnBrk="1" latinLnBrk="0" hangingPunct="1">
              <a:defRPr sz="216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46358" algn="l" defTabSz="1097573" rtl="0" eaLnBrk="1" latinLnBrk="0" hangingPunct="1">
              <a:defRPr sz="216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195146" algn="l" defTabSz="1097573" rtl="0" eaLnBrk="1" latinLnBrk="0" hangingPunct="1">
              <a:defRPr sz="216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743931" algn="l" defTabSz="1097573" rtl="0" eaLnBrk="1" latinLnBrk="0" hangingPunct="1">
              <a:defRPr sz="216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3292718" algn="l" defTabSz="1097573" rtl="0" eaLnBrk="1" latinLnBrk="0" hangingPunct="1">
              <a:defRPr sz="216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841504" algn="l" defTabSz="1097573" rtl="0" eaLnBrk="1" latinLnBrk="0" hangingPunct="1">
              <a:defRPr sz="216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4390291" algn="l" defTabSz="1097573" rtl="0" eaLnBrk="1" latinLnBrk="0" hangingPunct="1">
              <a:defRPr sz="216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spcBef>
                <a:spcPts val="1800"/>
              </a:spcBef>
            </a:pPr>
            <a:r>
              <a:rPr lang="zh-TW" altLang="en-US" sz="18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正確語法範例</a:t>
            </a:r>
          </a:p>
        </p:txBody>
      </p: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665C8B0C-35C6-AE07-FA6B-8E42F1E3AE9F}"/>
              </a:ext>
            </a:extLst>
          </p:cNvPr>
          <p:cNvCxnSpPr/>
          <p:nvPr/>
        </p:nvCxnSpPr>
        <p:spPr bwMode="auto">
          <a:xfrm flipH="1" flipV="1">
            <a:off x="4546948" y="2956142"/>
            <a:ext cx="2793304" cy="363255"/>
          </a:xfrm>
          <a:prstGeom prst="straightConnector1">
            <a:avLst/>
          </a:prstGeom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8052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83738331-2AF1-6D0F-5119-88BE55D6B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222736" cy="1072896"/>
          </a:xfrm>
        </p:spPr>
        <p:txBody>
          <a:bodyPr/>
          <a:lstStyle/>
          <a:p>
            <a:r>
              <a:rPr lang="fr-FR" altLang="zh-TW" sz="4000" b="1" dirty="0">
                <a:latin typeface="Arial" panose="020B0604020202020204" pitchFamily="34" charset="0"/>
                <a:cs typeface="Arial" panose="020B0604020202020204" pitchFamily="34" charset="0"/>
              </a:rPr>
              <a:t>Associations — Lazy Join / On demand </a:t>
            </a:r>
            <a:endParaRPr lang="zh-TW" alt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文字版面配置區 14">
            <a:extLst>
              <a:ext uri="{FF2B5EF4-FFF2-40B4-BE49-F238E27FC236}">
                <a16:creationId xmlns:a16="http://schemas.microsoft.com/office/drawing/2014/main" id="{4D048E62-AB36-1ABF-3CDF-13D8B92A1DD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81000" y="1554480"/>
            <a:ext cx="10600944" cy="4626864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2800" b="1" dirty="0">
                <a:latin typeface="Arial" panose="020B0604020202020204" pitchFamily="34" charset="0"/>
                <a:cs typeface="Arial" panose="020B0604020202020204" pitchFamily="34" charset="0"/>
              </a:rPr>
              <a:t>Keep only base table/CDS View fields in Selection List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2800" b="1" dirty="0">
                <a:latin typeface="Arial" panose="020B0604020202020204" pitchFamily="34" charset="0"/>
                <a:cs typeface="Arial" panose="020B0604020202020204" pitchFamily="34" charset="0"/>
              </a:rPr>
              <a:t>Keep association as public / expose association **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2800" b="1" dirty="0">
                <a:latin typeface="Arial" panose="020B0604020202020204" pitchFamily="34" charset="0"/>
                <a:cs typeface="Arial" panose="020B0604020202020204" pitchFamily="34" charset="0"/>
              </a:rPr>
              <a:t>Ad-Hoc Association : association name dot field name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2800" b="1" dirty="0">
                <a:latin typeface="Arial" panose="020B0604020202020204" pitchFamily="34" charset="0"/>
                <a:cs typeface="Arial" panose="020B0604020202020204" pitchFamily="34" charset="0"/>
              </a:rPr>
              <a:t>Path Expressions </a:t>
            </a:r>
          </a:p>
          <a:p>
            <a:r>
              <a:rPr lang="en-US" altLang="zh-TW" sz="2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57212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83738331-2AF1-6D0F-5119-88BE55D6B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222736" cy="1072896"/>
          </a:xfrm>
        </p:spPr>
        <p:txBody>
          <a:bodyPr/>
          <a:lstStyle/>
          <a:p>
            <a:r>
              <a:rPr lang="en-US" altLang="zh-TW" sz="4000" b="1" dirty="0">
                <a:latin typeface="Arial" panose="020B0604020202020204" pitchFamily="34" charset="0"/>
                <a:cs typeface="Arial" panose="020B0604020202020204" pitchFamily="34" charset="0"/>
              </a:rPr>
              <a:t>Path expressions</a:t>
            </a:r>
            <a:br>
              <a:rPr lang="en-US" altLang="zh-TW" sz="40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zh-TW" alt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文字版面配置區 14">
            <a:extLst>
              <a:ext uri="{FF2B5EF4-FFF2-40B4-BE49-F238E27FC236}">
                <a16:creationId xmlns:a16="http://schemas.microsoft.com/office/drawing/2014/main" id="{4D048E62-AB36-1ABF-3CDF-13D8B92A1DD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81001" y="1554480"/>
            <a:ext cx="11432058" cy="682093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2400" b="1" dirty="0">
                <a:latin typeface="Arial" panose="020B0604020202020204" pitchFamily="34" charset="0"/>
                <a:cs typeface="Arial" panose="020B0604020202020204" pitchFamily="34" charset="0"/>
              </a:rPr>
              <a:t>Change the default outer join as inner join.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37AA7DAB-7A67-5AFA-C8C0-E380A5C2DE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150" y="3076833"/>
            <a:ext cx="8795202" cy="2667137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9670D855-212E-5FEE-DC98-4126098CB2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2368" y="2070030"/>
            <a:ext cx="5905804" cy="2717940"/>
          </a:xfrm>
          <a:prstGeom prst="rect">
            <a:avLst/>
          </a:prstGeom>
        </p:spPr>
      </p:pic>
      <p:sp>
        <p:nvSpPr>
          <p:cNvPr id="2" name="圖說文字: 向下箭號 1">
            <a:extLst>
              <a:ext uri="{FF2B5EF4-FFF2-40B4-BE49-F238E27FC236}">
                <a16:creationId xmlns:a16="http://schemas.microsoft.com/office/drawing/2014/main" id="{649147C9-FD90-9AFE-7D1A-3F98CC8FE471}"/>
              </a:ext>
            </a:extLst>
          </p:cNvPr>
          <p:cNvSpPr/>
          <p:nvPr/>
        </p:nvSpPr>
        <p:spPr bwMode="auto">
          <a:xfrm>
            <a:off x="8945270" y="1285134"/>
            <a:ext cx="2029216" cy="1009022"/>
          </a:xfrm>
          <a:prstGeom prst="downArrowCallout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r>
              <a:rPr kumimoji="0" lang="en-US" altLang="zh-TW" sz="1400" b="0" i="0" u="none" strike="noStrike" cap="none" normalizeH="0" baseline="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+mn-lt"/>
              </a:rPr>
              <a:t>Show SQL CREATE statement</a:t>
            </a:r>
            <a:endParaRPr kumimoji="0" lang="zh-TW" altLang="en-US" sz="1400" b="0" i="0" u="none" strike="noStrike" cap="none" normalizeH="0" baseline="0" dirty="0">
              <a:ln>
                <a:solidFill>
                  <a:schemeClr val="bg1"/>
                </a:solidFill>
              </a:ln>
              <a:solidFill>
                <a:schemeClr val="bg1"/>
              </a:solidFill>
              <a:effectLst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362573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83738331-2AF1-6D0F-5119-88BE55D6B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222736" cy="1072896"/>
          </a:xfrm>
        </p:spPr>
        <p:txBody>
          <a:bodyPr/>
          <a:lstStyle/>
          <a:p>
            <a:r>
              <a:rPr lang="en-US" altLang="zh-TW" sz="4000" b="1" dirty="0">
                <a:latin typeface="Arial" panose="020B0604020202020204" pitchFamily="34" charset="0"/>
                <a:cs typeface="Arial" panose="020B0604020202020204" pitchFamily="34" charset="0"/>
              </a:rPr>
              <a:t>CDS view compared to ECC views(1/3)</a:t>
            </a:r>
            <a:br>
              <a:rPr lang="en-US" altLang="zh-TW" sz="40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zh-TW" alt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文字版面配置區 14">
            <a:extLst>
              <a:ext uri="{FF2B5EF4-FFF2-40B4-BE49-F238E27FC236}">
                <a16:creationId xmlns:a16="http://schemas.microsoft.com/office/drawing/2014/main" id="{4D048E62-AB36-1ABF-3CDF-13D8B92A1DD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81000" y="1579532"/>
            <a:ext cx="8963416" cy="4658430"/>
          </a:xfrm>
        </p:spPr>
        <p:txBody>
          <a:bodyPr/>
          <a:lstStyle/>
          <a:p>
            <a:pPr marL="457200" indent="-457200">
              <a:buFont typeface="Wingdings" panose="05000000000000000000" pitchFamily="2" charset="2"/>
              <a:buChar char="l"/>
            </a:pPr>
            <a:r>
              <a:rPr lang="en-US" altLang="zh-TW" sz="2400" b="1" dirty="0">
                <a:latin typeface="Arial" panose="020B0604020202020204" pitchFamily="34" charset="0"/>
                <a:cs typeface="Arial" panose="020B0604020202020204" pitchFamily="34" charset="0"/>
              </a:rPr>
              <a:t>Various views in the ECC system </a:t>
            </a:r>
          </a:p>
          <a:p>
            <a:pPr marL="761988" lvl="2" indent="-4572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zh-TW" sz="2400" b="1" dirty="0">
                <a:latin typeface="Arial" panose="020B0604020202020204" pitchFamily="34" charset="0"/>
                <a:cs typeface="Arial" panose="020B0604020202020204" pitchFamily="34" charset="0"/>
              </a:rPr>
              <a:t>Database view</a:t>
            </a:r>
          </a:p>
          <a:p>
            <a:pPr marL="761988" lvl="2" indent="-4572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zh-TW" sz="2400" b="1" dirty="0">
                <a:latin typeface="Arial" panose="020B0604020202020204" pitchFamily="34" charset="0"/>
                <a:cs typeface="Arial" panose="020B0604020202020204" pitchFamily="34" charset="0"/>
              </a:rPr>
              <a:t>Projection view</a:t>
            </a:r>
          </a:p>
          <a:p>
            <a:pPr marL="761988" lvl="2" indent="-4572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zh-TW" sz="2400" b="1" dirty="0">
                <a:latin typeface="Arial" panose="020B0604020202020204" pitchFamily="34" charset="0"/>
                <a:cs typeface="Arial" panose="020B0604020202020204" pitchFamily="34" charset="0"/>
              </a:rPr>
              <a:t>Help view</a:t>
            </a:r>
          </a:p>
          <a:p>
            <a:pPr marL="761988" lvl="2" indent="-4572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zh-TW" sz="2400" b="1" dirty="0">
                <a:latin typeface="Arial" panose="020B0604020202020204" pitchFamily="34" charset="0"/>
                <a:cs typeface="Arial" panose="020B0604020202020204" pitchFamily="34" charset="0"/>
              </a:rPr>
              <a:t>Maintenance view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TW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BA5501E6-9F50-1743-8750-26B15A0614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3967" y="2280989"/>
            <a:ext cx="3954940" cy="3255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9783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83738331-2AF1-6D0F-5119-88BE55D6B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222736" cy="1072896"/>
          </a:xfrm>
        </p:spPr>
        <p:txBody>
          <a:bodyPr/>
          <a:lstStyle/>
          <a:p>
            <a:r>
              <a:rPr lang="en-US" altLang="zh-TW" sz="4000" b="1" dirty="0">
                <a:latin typeface="Arial" panose="020B0604020202020204" pitchFamily="34" charset="0"/>
                <a:cs typeface="Arial" panose="020B0604020202020204" pitchFamily="34" charset="0"/>
              </a:rPr>
              <a:t>CDS view compared to ECC views(2/3)</a:t>
            </a:r>
            <a:br>
              <a:rPr lang="en-US" altLang="zh-TW" sz="40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altLang="zh-TW" sz="40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zh-TW" alt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文字版面配置區 14">
            <a:extLst>
              <a:ext uri="{FF2B5EF4-FFF2-40B4-BE49-F238E27FC236}">
                <a16:creationId xmlns:a16="http://schemas.microsoft.com/office/drawing/2014/main" id="{4D048E62-AB36-1ABF-3CDF-13D8B92A1DD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80999" y="1579532"/>
            <a:ext cx="3790167" cy="3180358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zh-TW" sz="2400" b="1" dirty="0">
                <a:latin typeface="Arial" panose="020B0604020202020204" pitchFamily="34" charset="0"/>
                <a:cs typeface="Arial" panose="020B0604020202020204" pitchFamily="34" charset="0"/>
              </a:rPr>
              <a:t>Maintain via </a:t>
            </a:r>
            <a:r>
              <a:rPr lang="en-US" altLang="zh-TW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Tcode</a:t>
            </a:r>
            <a:r>
              <a:rPr lang="en-US" altLang="zh-TW" sz="2400" b="1" dirty="0">
                <a:latin typeface="Arial" panose="020B0604020202020204" pitchFamily="34" charset="0"/>
                <a:cs typeface="Arial" panose="020B0604020202020204" pitchFamily="34" charset="0"/>
              </a:rPr>
              <a:t> SE11 ABAP dictionary</a:t>
            </a:r>
          </a:p>
          <a:p>
            <a:endParaRPr lang="en-US" altLang="zh-TW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99A75439-A5B1-1FF3-C634-EF9BE95DD6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9681" y="1213798"/>
            <a:ext cx="6460347" cy="5456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7571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 txBox="1">
            <a:spLocks/>
          </p:cNvSpPr>
          <p:nvPr/>
        </p:nvSpPr>
        <p:spPr>
          <a:xfrm>
            <a:off x="33586" y="802818"/>
            <a:ext cx="3518956" cy="867423"/>
          </a:xfrm>
          <a:prstGeom prst="rect">
            <a:avLst/>
          </a:prstGeom>
        </p:spPr>
        <p:txBody>
          <a:bodyPr lIns="121920" tIns="60960" rIns="121920" bIns="60960"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7200" b="1" dirty="0">
                <a:latin typeface="IBM Plex Sans" panose="020B0503050203000203" pitchFamily="34" charset="0"/>
                <a:ea typeface="微軟正黑體" panose="020B0604030504040204" pitchFamily="34" charset="-120"/>
                <a:cs typeface="Arial" pitchFamily="34" charset="0"/>
              </a:rPr>
              <a:t>Agenda</a:t>
            </a:r>
            <a:r>
              <a:rPr lang="en-US" sz="7200" dirty="0">
                <a:cs typeface="Arial" pitchFamily="34" charset="0"/>
              </a:rPr>
              <a:t> </a:t>
            </a:r>
          </a:p>
        </p:txBody>
      </p:sp>
      <p:grpSp>
        <p:nvGrpSpPr>
          <p:cNvPr id="2" name="群組 1"/>
          <p:cNvGrpSpPr/>
          <p:nvPr/>
        </p:nvGrpSpPr>
        <p:grpSpPr>
          <a:xfrm>
            <a:off x="3796648" y="947145"/>
            <a:ext cx="7430921" cy="739243"/>
            <a:chOff x="4550094" y="502920"/>
            <a:chExt cx="8917105" cy="887092"/>
          </a:xfrm>
        </p:grpSpPr>
        <p:sp>
          <p:nvSpPr>
            <p:cNvPr id="7" name="Rectangle 6"/>
            <p:cNvSpPr/>
            <p:nvPr/>
          </p:nvSpPr>
          <p:spPr>
            <a:xfrm>
              <a:off x="4595813" y="610962"/>
              <a:ext cx="8871386" cy="779050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20" tIns="60960" rIns="121920" bIns="60960"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8" name="Right Triangle 7"/>
            <p:cNvSpPr/>
            <p:nvPr/>
          </p:nvSpPr>
          <p:spPr>
            <a:xfrm rot="5400000">
              <a:off x="4624137" y="612986"/>
              <a:ext cx="713262" cy="751629"/>
            </a:xfrm>
            <a:prstGeom prst="rtTriangl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20" tIns="60960" rIns="121920" bIns="60960"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550094" y="502920"/>
              <a:ext cx="513563" cy="732586"/>
            </a:xfrm>
            <a:prstGeom prst="rect">
              <a:avLst/>
            </a:prstGeom>
            <a:noFill/>
          </p:spPr>
          <p:txBody>
            <a:bodyPr wrap="square" lIns="121920" tIns="60960" rIns="121920" bIns="60960" rtlCol="0">
              <a:spAutoFit/>
            </a:bodyPr>
            <a:lstStyle/>
            <a:p>
              <a:pPr algn="ctr"/>
              <a:r>
                <a:rPr lang="en-US" altLang="ko-KR" sz="3167" b="1" dirty="0">
                  <a:solidFill>
                    <a:schemeClr val="bg1"/>
                  </a:solidFill>
                  <a:cs typeface="Arial" pitchFamily="34" charset="0"/>
                </a:rPr>
                <a:t>1</a:t>
              </a:r>
              <a:endParaRPr lang="ko-KR" altLang="en-US" sz="3167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63" name="TextBox 21"/>
            <p:cNvSpPr txBox="1"/>
            <p:nvPr/>
          </p:nvSpPr>
          <p:spPr>
            <a:xfrm>
              <a:off x="5680669" y="763683"/>
              <a:ext cx="7510383" cy="535455"/>
            </a:xfrm>
            <a:prstGeom prst="rect">
              <a:avLst/>
            </a:prstGeom>
            <a:noFill/>
          </p:spPr>
          <p:txBody>
            <a:bodyPr wrap="square" lIns="121920" tIns="60960" rIns="121920" bIns="60960" rtlCol="0">
              <a:spAutoFit/>
            </a:bodyPr>
            <a:lstStyle/>
            <a:p>
              <a:pPr eaLnBrk="0" hangingPunct="0">
                <a:lnSpc>
                  <a:spcPct val="90000"/>
                </a:lnSpc>
                <a:spcBef>
                  <a:spcPct val="15000"/>
                </a:spcBef>
                <a:spcAft>
                  <a:spcPct val="15000"/>
                </a:spcAft>
                <a:buClr>
                  <a:schemeClr val="folHlink"/>
                </a:buClr>
                <a:buSzPct val="80000"/>
              </a:pPr>
              <a:r>
                <a:rPr lang="de-DE" altLang="zh-CN" sz="2333" b="1" dirty="0">
                  <a:latin typeface="Microsoft JhengHei" panose="020B0604030504040204" pitchFamily="34" charset="-120"/>
                  <a:ea typeface="Microsoft JhengHei" panose="020B0604030504040204" pitchFamily="34" charset="-120"/>
                  <a:cs typeface="Microsoft GothicNeo" panose="020B0500000101010101" pitchFamily="34" charset="-127"/>
                </a:rPr>
                <a:t>CDS Views Introduction</a:t>
              </a:r>
              <a:endParaRPr lang="en-US" altLang="zh-CN" sz="2333" b="1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Microsoft GothicNeo" panose="020B0500000101010101" pitchFamily="34" charset="-127"/>
              </a:endParaRPr>
            </a:p>
          </p:txBody>
        </p:sp>
      </p:grpSp>
      <p:grpSp>
        <p:nvGrpSpPr>
          <p:cNvPr id="6" name="群組 5"/>
          <p:cNvGrpSpPr/>
          <p:nvPr/>
        </p:nvGrpSpPr>
        <p:grpSpPr>
          <a:xfrm>
            <a:off x="3796648" y="1765103"/>
            <a:ext cx="7430920" cy="739243"/>
            <a:chOff x="4560699" y="1563083"/>
            <a:chExt cx="8917104" cy="887092"/>
          </a:xfrm>
        </p:grpSpPr>
        <p:sp>
          <p:nvSpPr>
            <p:cNvPr id="33" name="Rectangle 6"/>
            <p:cNvSpPr/>
            <p:nvPr/>
          </p:nvSpPr>
          <p:spPr>
            <a:xfrm>
              <a:off x="4606417" y="1671125"/>
              <a:ext cx="8871386" cy="779050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20" tIns="60960" rIns="121920" bIns="60960"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34" name="Right Triangle 7"/>
            <p:cNvSpPr/>
            <p:nvPr/>
          </p:nvSpPr>
          <p:spPr>
            <a:xfrm rot="5400000">
              <a:off x="4634742" y="1673150"/>
              <a:ext cx="713262" cy="751629"/>
            </a:xfrm>
            <a:prstGeom prst="rtTriangl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20" tIns="60960" rIns="121920" bIns="60960"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35" name="TextBox 15"/>
            <p:cNvSpPr txBox="1"/>
            <p:nvPr/>
          </p:nvSpPr>
          <p:spPr>
            <a:xfrm>
              <a:off x="4560699" y="1563083"/>
              <a:ext cx="513563" cy="732586"/>
            </a:xfrm>
            <a:prstGeom prst="rect">
              <a:avLst/>
            </a:prstGeom>
            <a:noFill/>
          </p:spPr>
          <p:txBody>
            <a:bodyPr wrap="square" lIns="121920" tIns="60960" rIns="121920" bIns="60960" rtlCol="0">
              <a:spAutoFit/>
            </a:bodyPr>
            <a:lstStyle/>
            <a:p>
              <a:pPr algn="ctr"/>
              <a:r>
                <a:rPr lang="en-US" altLang="ko-KR" sz="3167" b="1" dirty="0">
                  <a:solidFill>
                    <a:schemeClr val="bg1"/>
                  </a:solidFill>
                  <a:cs typeface="Arial" pitchFamily="34" charset="0"/>
                </a:rPr>
                <a:t>2</a:t>
              </a:r>
              <a:endParaRPr lang="ko-KR" altLang="en-US" sz="3167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64" name="TextBox 21"/>
            <p:cNvSpPr txBox="1"/>
            <p:nvPr/>
          </p:nvSpPr>
          <p:spPr>
            <a:xfrm>
              <a:off x="5706515" y="1827058"/>
              <a:ext cx="7510384" cy="535455"/>
            </a:xfrm>
            <a:prstGeom prst="rect">
              <a:avLst/>
            </a:prstGeom>
            <a:noFill/>
          </p:spPr>
          <p:txBody>
            <a:bodyPr wrap="square" lIns="121920" tIns="60960" rIns="121920" bIns="60960" rtlCol="0">
              <a:spAutoFit/>
            </a:bodyPr>
            <a:lstStyle/>
            <a:p>
              <a:pPr eaLnBrk="0" hangingPunct="0">
                <a:lnSpc>
                  <a:spcPct val="90000"/>
                </a:lnSpc>
                <a:spcBef>
                  <a:spcPct val="15000"/>
                </a:spcBef>
                <a:spcAft>
                  <a:spcPct val="15000"/>
                </a:spcAft>
                <a:buClr>
                  <a:schemeClr val="folHlink"/>
                </a:buClr>
                <a:buSzPct val="80000"/>
              </a:pPr>
              <a:r>
                <a:rPr lang="en-US" altLang="ko-KR" sz="2333" b="1" dirty="0">
                  <a:solidFill>
                    <a:schemeClr val="bg1">
                      <a:lumMod val="75000"/>
                    </a:schemeClr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  <a:cs typeface="Microsoft GothicNeo" panose="020B0500000101010101" pitchFamily="34" charset="-127"/>
                </a:rPr>
                <a:t>Create CDS View</a:t>
              </a:r>
              <a:endParaRPr lang="ko-KR" altLang="en-US" sz="2333" b="1" dirty="0">
                <a:solidFill>
                  <a:schemeClr val="bg1">
                    <a:lumMod val="75000"/>
                  </a:schemeClr>
                </a:solidFill>
                <a:latin typeface="Microsoft JhengHei" panose="020B0604030504040204" pitchFamily="34" charset="-120"/>
                <a:cs typeface="Microsoft GothicNeo" panose="020B0500000101010101" pitchFamily="34" charset="-127"/>
              </a:endParaRPr>
            </a:p>
          </p:txBody>
        </p:sp>
      </p:grpSp>
      <p:grpSp>
        <p:nvGrpSpPr>
          <p:cNvPr id="9" name="群組 8"/>
          <p:cNvGrpSpPr/>
          <p:nvPr/>
        </p:nvGrpSpPr>
        <p:grpSpPr>
          <a:xfrm>
            <a:off x="3796647" y="2728579"/>
            <a:ext cx="7430921" cy="739244"/>
            <a:chOff x="4555977" y="2634558"/>
            <a:chExt cx="8917105" cy="887093"/>
          </a:xfrm>
        </p:grpSpPr>
        <p:sp>
          <p:nvSpPr>
            <p:cNvPr id="39" name="Rectangle 6"/>
            <p:cNvSpPr/>
            <p:nvPr/>
          </p:nvSpPr>
          <p:spPr>
            <a:xfrm>
              <a:off x="4601696" y="2742601"/>
              <a:ext cx="8871386" cy="779050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20" tIns="60960" rIns="121920" bIns="60960"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40" name="Right Triangle 7"/>
            <p:cNvSpPr/>
            <p:nvPr/>
          </p:nvSpPr>
          <p:spPr>
            <a:xfrm rot="5400000">
              <a:off x="4630020" y="2744625"/>
              <a:ext cx="713262" cy="751629"/>
            </a:xfrm>
            <a:prstGeom prst="rtTriangl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20" tIns="60960" rIns="121920" bIns="60960"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41" name="TextBox 15"/>
            <p:cNvSpPr txBox="1"/>
            <p:nvPr/>
          </p:nvSpPr>
          <p:spPr>
            <a:xfrm>
              <a:off x="4555977" y="2634558"/>
              <a:ext cx="513563" cy="732586"/>
            </a:xfrm>
            <a:prstGeom prst="rect">
              <a:avLst/>
            </a:prstGeom>
            <a:noFill/>
          </p:spPr>
          <p:txBody>
            <a:bodyPr wrap="square" lIns="121920" tIns="60960" rIns="121920" bIns="60960" rtlCol="0">
              <a:spAutoFit/>
            </a:bodyPr>
            <a:lstStyle/>
            <a:p>
              <a:pPr algn="ctr"/>
              <a:r>
                <a:rPr lang="en-US" altLang="ko-KR" sz="3167" b="1" dirty="0">
                  <a:solidFill>
                    <a:schemeClr val="bg1"/>
                  </a:solidFill>
                  <a:cs typeface="Arial" pitchFamily="34" charset="0"/>
                </a:rPr>
                <a:t>3</a:t>
              </a:r>
              <a:endParaRPr lang="ko-KR" altLang="en-US" sz="3167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65" name="TextBox 21"/>
            <p:cNvSpPr txBox="1"/>
            <p:nvPr/>
          </p:nvSpPr>
          <p:spPr>
            <a:xfrm>
              <a:off x="5701795" y="2845316"/>
              <a:ext cx="7510383" cy="535455"/>
            </a:xfrm>
            <a:prstGeom prst="rect">
              <a:avLst/>
            </a:prstGeom>
            <a:noFill/>
          </p:spPr>
          <p:txBody>
            <a:bodyPr wrap="square" lIns="121920" tIns="60960" rIns="121920" bIns="60960" rtlCol="0">
              <a:spAutoFit/>
            </a:bodyPr>
            <a:lstStyle/>
            <a:p>
              <a:pPr eaLnBrk="0" hangingPunct="0">
                <a:lnSpc>
                  <a:spcPct val="90000"/>
                </a:lnSpc>
                <a:spcBef>
                  <a:spcPct val="15000"/>
                </a:spcBef>
                <a:spcAft>
                  <a:spcPct val="15000"/>
                </a:spcAft>
                <a:buClr>
                  <a:schemeClr val="folHlink"/>
                </a:buClr>
                <a:buSzPct val="80000"/>
              </a:pPr>
              <a:r>
                <a:rPr lang="en-US" altLang="ko-KR" sz="2333" b="1" dirty="0">
                  <a:solidFill>
                    <a:schemeClr val="bg1">
                      <a:lumMod val="75000"/>
                    </a:schemeClr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  <a:cs typeface="Microsoft GothicNeo" panose="020B0500000101010101" pitchFamily="34" charset="-127"/>
                </a:rPr>
                <a:t>Cardinality</a:t>
              </a:r>
              <a:endParaRPr lang="ko-KR" altLang="en-US" sz="2333" b="1" dirty="0">
                <a:solidFill>
                  <a:schemeClr val="bg1">
                    <a:lumMod val="75000"/>
                  </a:schemeClr>
                </a:solidFill>
                <a:latin typeface="Microsoft JhengHei" panose="020B0604030504040204" pitchFamily="34" charset="-120"/>
                <a:cs typeface="Microsoft GothicNeo" panose="020B0500000101010101" pitchFamily="34" charset="-127"/>
              </a:endParaRPr>
            </a:p>
          </p:txBody>
        </p:sp>
      </p:grpSp>
      <p:grpSp>
        <p:nvGrpSpPr>
          <p:cNvPr id="10" name="群組 9"/>
          <p:cNvGrpSpPr/>
          <p:nvPr/>
        </p:nvGrpSpPr>
        <p:grpSpPr>
          <a:xfrm>
            <a:off x="3796648" y="3585257"/>
            <a:ext cx="7430921" cy="739243"/>
            <a:chOff x="4557382" y="3682075"/>
            <a:chExt cx="8917105" cy="887092"/>
          </a:xfrm>
        </p:grpSpPr>
        <p:sp>
          <p:nvSpPr>
            <p:cNvPr id="45" name="Rectangle 6"/>
            <p:cNvSpPr/>
            <p:nvPr/>
          </p:nvSpPr>
          <p:spPr>
            <a:xfrm>
              <a:off x="4603101" y="3790117"/>
              <a:ext cx="8871386" cy="779050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20" tIns="60960" rIns="121920" bIns="60960"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46" name="Right Triangle 7"/>
            <p:cNvSpPr/>
            <p:nvPr/>
          </p:nvSpPr>
          <p:spPr>
            <a:xfrm rot="5400000">
              <a:off x="4631425" y="3792142"/>
              <a:ext cx="713262" cy="751629"/>
            </a:xfrm>
            <a:prstGeom prst="rtTriangl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20" tIns="60960" rIns="121920" bIns="60960"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47" name="TextBox 15"/>
            <p:cNvSpPr txBox="1"/>
            <p:nvPr/>
          </p:nvSpPr>
          <p:spPr>
            <a:xfrm>
              <a:off x="4557382" y="3682075"/>
              <a:ext cx="513563" cy="732586"/>
            </a:xfrm>
            <a:prstGeom prst="rect">
              <a:avLst/>
            </a:prstGeom>
            <a:noFill/>
          </p:spPr>
          <p:txBody>
            <a:bodyPr wrap="square" lIns="121920" tIns="60960" rIns="121920" bIns="60960" rtlCol="0">
              <a:spAutoFit/>
            </a:bodyPr>
            <a:lstStyle/>
            <a:p>
              <a:pPr algn="ctr"/>
              <a:r>
                <a:rPr lang="en-US" altLang="ko-KR" sz="3167" b="1" dirty="0">
                  <a:solidFill>
                    <a:schemeClr val="bg1"/>
                  </a:solidFill>
                  <a:cs typeface="Arial" pitchFamily="34" charset="0"/>
                </a:rPr>
                <a:t>4</a:t>
              </a:r>
              <a:endParaRPr lang="ko-KR" altLang="en-US" sz="3167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66" name="TextBox 21"/>
            <p:cNvSpPr txBox="1"/>
            <p:nvPr/>
          </p:nvSpPr>
          <p:spPr>
            <a:xfrm>
              <a:off x="5703198" y="3892831"/>
              <a:ext cx="7510383" cy="578544"/>
            </a:xfrm>
            <a:prstGeom prst="rect">
              <a:avLst/>
            </a:prstGeom>
            <a:noFill/>
          </p:spPr>
          <p:txBody>
            <a:bodyPr wrap="square" lIns="121920" tIns="60960" rIns="121920" bIns="60960" rtlCol="0">
              <a:spAutoFit/>
            </a:bodyPr>
            <a:lstStyle/>
            <a:p>
              <a:r>
                <a:rPr lang="en-US" altLang="ko-KR" sz="2333" b="1" dirty="0">
                  <a:solidFill>
                    <a:schemeClr val="bg1">
                      <a:lumMod val="7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itchFamily="34" charset="0"/>
                </a:rPr>
                <a:t>Table function</a:t>
              </a:r>
            </a:p>
          </p:txBody>
        </p:sp>
      </p:grpSp>
      <p:grpSp>
        <p:nvGrpSpPr>
          <p:cNvPr id="11" name="群組 10"/>
          <p:cNvGrpSpPr/>
          <p:nvPr/>
        </p:nvGrpSpPr>
        <p:grpSpPr>
          <a:xfrm>
            <a:off x="3796648" y="4355109"/>
            <a:ext cx="7430921" cy="739243"/>
            <a:chOff x="4550094" y="4723989"/>
            <a:chExt cx="8917105" cy="887092"/>
          </a:xfrm>
        </p:grpSpPr>
        <p:sp>
          <p:nvSpPr>
            <p:cNvPr id="51" name="Rectangle 6"/>
            <p:cNvSpPr/>
            <p:nvPr/>
          </p:nvSpPr>
          <p:spPr>
            <a:xfrm>
              <a:off x="4595813" y="4832031"/>
              <a:ext cx="8871386" cy="779050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20" tIns="60960" rIns="121920" bIns="60960"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52" name="Right Triangle 7"/>
            <p:cNvSpPr/>
            <p:nvPr/>
          </p:nvSpPr>
          <p:spPr>
            <a:xfrm rot="5400000">
              <a:off x="4624137" y="4834055"/>
              <a:ext cx="713262" cy="751629"/>
            </a:xfrm>
            <a:prstGeom prst="rtTriangl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20" tIns="60960" rIns="121920" bIns="60960"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53" name="TextBox 15"/>
            <p:cNvSpPr txBox="1"/>
            <p:nvPr/>
          </p:nvSpPr>
          <p:spPr>
            <a:xfrm>
              <a:off x="4550094" y="4723989"/>
              <a:ext cx="513563" cy="732586"/>
            </a:xfrm>
            <a:prstGeom prst="rect">
              <a:avLst/>
            </a:prstGeom>
            <a:noFill/>
          </p:spPr>
          <p:txBody>
            <a:bodyPr wrap="square" lIns="121920" tIns="60960" rIns="121920" bIns="60960" rtlCol="0">
              <a:spAutoFit/>
            </a:bodyPr>
            <a:lstStyle/>
            <a:p>
              <a:pPr algn="ctr"/>
              <a:r>
                <a:rPr lang="en-US" altLang="ko-KR" sz="3167" b="1" dirty="0">
                  <a:solidFill>
                    <a:schemeClr val="bg1"/>
                  </a:solidFill>
                  <a:cs typeface="Arial" pitchFamily="34" charset="0"/>
                </a:rPr>
                <a:t>5</a:t>
              </a:r>
              <a:endParaRPr lang="ko-KR" altLang="en-US" sz="3167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67" name="TextBox 21"/>
            <p:cNvSpPr txBox="1"/>
            <p:nvPr/>
          </p:nvSpPr>
          <p:spPr>
            <a:xfrm>
              <a:off x="5695910" y="4934747"/>
              <a:ext cx="7510383" cy="578544"/>
            </a:xfrm>
            <a:prstGeom prst="rect">
              <a:avLst/>
            </a:prstGeom>
            <a:noFill/>
          </p:spPr>
          <p:txBody>
            <a:bodyPr wrap="square" lIns="121920" tIns="60960" rIns="121920" bIns="60960" rtlCol="0">
              <a:spAutoFit/>
            </a:bodyPr>
            <a:lstStyle/>
            <a:p>
              <a:r>
                <a:rPr lang="en-US" altLang="ko-KR" sz="2333" b="1" dirty="0">
                  <a:solidFill>
                    <a:schemeClr val="bg1">
                      <a:lumMod val="7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itchFamily="34" charset="0"/>
                </a:rPr>
                <a:t>VDM type and data category</a:t>
              </a:r>
            </a:p>
          </p:txBody>
        </p:sp>
      </p:grpSp>
      <p:grpSp>
        <p:nvGrpSpPr>
          <p:cNvPr id="12" name="群組 11"/>
          <p:cNvGrpSpPr/>
          <p:nvPr/>
        </p:nvGrpSpPr>
        <p:grpSpPr>
          <a:xfrm>
            <a:off x="3796648" y="5287127"/>
            <a:ext cx="7430920" cy="739243"/>
            <a:chOff x="4536179" y="5760904"/>
            <a:chExt cx="8917104" cy="887092"/>
          </a:xfrm>
        </p:grpSpPr>
        <p:sp>
          <p:nvSpPr>
            <p:cNvPr id="57" name="Rectangle 6"/>
            <p:cNvSpPr/>
            <p:nvPr/>
          </p:nvSpPr>
          <p:spPr>
            <a:xfrm>
              <a:off x="4581897" y="5868946"/>
              <a:ext cx="8871386" cy="779050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20" tIns="60960" rIns="121920" bIns="60960"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58" name="Right Triangle 7"/>
            <p:cNvSpPr/>
            <p:nvPr/>
          </p:nvSpPr>
          <p:spPr>
            <a:xfrm rot="5400000">
              <a:off x="4610222" y="5870970"/>
              <a:ext cx="713262" cy="751629"/>
            </a:xfrm>
            <a:prstGeom prst="rtTriangl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20" tIns="60960" rIns="121920" bIns="60960"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59" name="TextBox 15"/>
            <p:cNvSpPr txBox="1"/>
            <p:nvPr/>
          </p:nvSpPr>
          <p:spPr>
            <a:xfrm>
              <a:off x="4536179" y="5760904"/>
              <a:ext cx="513563" cy="732586"/>
            </a:xfrm>
            <a:prstGeom prst="rect">
              <a:avLst/>
            </a:prstGeom>
            <a:noFill/>
          </p:spPr>
          <p:txBody>
            <a:bodyPr wrap="square" lIns="121920" tIns="60960" rIns="121920" bIns="60960" rtlCol="0">
              <a:spAutoFit/>
            </a:bodyPr>
            <a:lstStyle/>
            <a:p>
              <a:pPr algn="ctr"/>
              <a:r>
                <a:rPr lang="en-US" altLang="ko-KR" sz="3167" b="1" dirty="0">
                  <a:solidFill>
                    <a:schemeClr val="bg1"/>
                  </a:solidFill>
                  <a:cs typeface="Arial" pitchFamily="34" charset="0"/>
                </a:rPr>
                <a:t>6</a:t>
              </a:r>
              <a:endParaRPr lang="ko-KR" altLang="en-US" sz="3167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68" name="TextBox 21"/>
            <p:cNvSpPr txBox="1"/>
            <p:nvPr/>
          </p:nvSpPr>
          <p:spPr>
            <a:xfrm>
              <a:off x="5681995" y="5971660"/>
              <a:ext cx="7510384" cy="578544"/>
            </a:xfrm>
            <a:prstGeom prst="rect">
              <a:avLst/>
            </a:prstGeom>
            <a:noFill/>
          </p:spPr>
          <p:txBody>
            <a:bodyPr wrap="square" lIns="121920" tIns="60960" rIns="121920" bIns="60960" rtlCol="0">
              <a:spAutoFit/>
            </a:bodyPr>
            <a:lstStyle/>
            <a:p>
              <a:r>
                <a:rPr lang="en-US" altLang="ko-KR" sz="2333" b="1" dirty="0">
                  <a:solidFill>
                    <a:schemeClr val="bg1">
                      <a:lumMod val="7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itchFamily="34" charset="0"/>
                </a:rPr>
                <a:t>Annotation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210306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83738331-2AF1-6D0F-5119-88BE55D6B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222736" cy="1072896"/>
          </a:xfrm>
        </p:spPr>
        <p:txBody>
          <a:bodyPr/>
          <a:lstStyle/>
          <a:p>
            <a:r>
              <a:rPr lang="en-US" altLang="zh-TW" sz="4000" b="1" dirty="0">
                <a:latin typeface="Arial" panose="020B0604020202020204" pitchFamily="34" charset="0"/>
                <a:cs typeface="Arial" panose="020B0604020202020204" pitchFamily="34" charset="0"/>
              </a:rPr>
              <a:t>CDS view compared to ECC views(3/3)</a:t>
            </a:r>
            <a:br>
              <a:rPr lang="en-US" altLang="zh-TW" sz="40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altLang="zh-TW" sz="40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zh-TW" alt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文字版面配置區 14">
            <a:extLst>
              <a:ext uri="{FF2B5EF4-FFF2-40B4-BE49-F238E27FC236}">
                <a16:creationId xmlns:a16="http://schemas.microsoft.com/office/drawing/2014/main" id="{4D048E62-AB36-1ABF-3CDF-13D8B92A1DD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81002" y="1579532"/>
            <a:ext cx="2988500" cy="4658430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zh-TW" sz="2400" b="1" dirty="0">
                <a:latin typeface="Arial" panose="020B0604020202020204" pitchFamily="34" charset="0"/>
                <a:cs typeface="Arial" panose="020B0604020202020204" pitchFamily="34" charset="0"/>
              </a:rPr>
              <a:t>Using join to relate different data sources 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TW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1DB8260A-3C7A-1C23-2D66-DBB372537E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9502" y="1453896"/>
            <a:ext cx="7357413" cy="5217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5390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 txBox="1">
            <a:spLocks/>
          </p:cNvSpPr>
          <p:nvPr/>
        </p:nvSpPr>
        <p:spPr>
          <a:xfrm>
            <a:off x="33586" y="802818"/>
            <a:ext cx="3518956" cy="867423"/>
          </a:xfrm>
          <a:prstGeom prst="rect">
            <a:avLst/>
          </a:prstGeom>
        </p:spPr>
        <p:txBody>
          <a:bodyPr lIns="121920" tIns="60960" rIns="121920" bIns="60960"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7200" b="1" dirty="0">
                <a:latin typeface="IBM Plex Sans" panose="020B0503050203000203" pitchFamily="34" charset="0"/>
                <a:ea typeface="微軟正黑體" panose="020B0604030504040204" pitchFamily="34" charset="-120"/>
                <a:cs typeface="Arial" pitchFamily="34" charset="0"/>
              </a:rPr>
              <a:t>Agenda</a:t>
            </a:r>
            <a:r>
              <a:rPr lang="en-US" sz="7200" dirty="0">
                <a:cs typeface="Arial" pitchFamily="34" charset="0"/>
              </a:rPr>
              <a:t> </a:t>
            </a:r>
          </a:p>
        </p:txBody>
      </p:sp>
      <p:grpSp>
        <p:nvGrpSpPr>
          <p:cNvPr id="2" name="群組 1"/>
          <p:cNvGrpSpPr/>
          <p:nvPr/>
        </p:nvGrpSpPr>
        <p:grpSpPr>
          <a:xfrm>
            <a:off x="3796648" y="947145"/>
            <a:ext cx="7430921" cy="739243"/>
            <a:chOff x="4550094" y="502920"/>
            <a:chExt cx="8917105" cy="887092"/>
          </a:xfrm>
        </p:grpSpPr>
        <p:sp>
          <p:nvSpPr>
            <p:cNvPr id="7" name="Rectangle 6"/>
            <p:cNvSpPr/>
            <p:nvPr/>
          </p:nvSpPr>
          <p:spPr>
            <a:xfrm>
              <a:off x="4595813" y="610962"/>
              <a:ext cx="8871386" cy="779050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20" tIns="60960" rIns="121920" bIns="60960"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8" name="Right Triangle 7"/>
            <p:cNvSpPr/>
            <p:nvPr/>
          </p:nvSpPr>
          <p:spPr>
            <a:xfrm rot="5400000">
              <a:off x="4624137" y="612986"/>
              <a:ext cx="713262" cy="751629"/>
            </a:xfrm>
            <a:prstGeom prst="rtTriangl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20" tIns="60960" rIns="121920" bIns="60960"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550094" y="502920"/>
              <a:ext cx="513563" cy="732586"/>
            </a:xfrm>
            <a:prstGeom prst="rect">
              <a:avLst/>
            </a:prstGeom>
            <a:noFill/>
          </p:spPr>
          <p:txBody>
            <a:bodyPr wrap="square" lIns="121920" tIns="60960" rIns="121920" bIns="60960" rtlCol="0">
              <a:spAutoFit/>
            </a:bodyPr>
            <a:lstStyle/>
            <a:p>
              <a:pPr algn="ctr"/>
              <a:r>
                <a:rPr lang="en-US" altLang="ko-KR" sz="3167" b="1" dirty="0">
                  <a:solidFill>
                    <a:schemeClr val="bg1"/>
                  </a:solidFill>
                  <a:cs typeface="Arial" pitchFamily="34" charset="0"/>
                </a:rPr>
                <a:t>1</a:t>
              </a:r>
              <a:endParaRPr lang="ko-KR" altLang="en-US" sz="3167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63" name="TextBox 21"/>
            <p:cNvSpPr txBox="1"/>
            <p:nvPr/>
          </p:nvSpPr>
          <p:spPr>
            <a:xfrm>
              <a:off x="5680669" y="763683"/>
              <a:ext cx="7510383" cy="535455"/>
            </a:xfrm>
            <a:prstGeom prst="rect">
              <a:avLst/>
            </a:prstGeom>
            <a:noFill/>
          </p:spPr>
          <p:txBody>
            <a:bodyPr wrap="square" lIns="121920" tIns="60960" rIns="121920" bIns="60960" rtlCol="0">
              <a:spAutoFit/>
            </a:bodyPr>
            <a:lstStyle/>
            <a:p>
              <a:pPr eaLnBrk="0" hangingPunct="0">
                <a:lnSpc>
                  <a:spcPct val="90000"/>
                </a:lnSpc>
                <a:spcBef>
                  <a:spcPct val="15000"/>
                </a:spcBef>
                <a:spcAft>
                  <a:spcPct val="15000"/>
                </a:spcAft>
                <a:buClr>
                  <a:schemeClr val="folHlink"/>
                </a:buClr>
                <a:buSzPct val="80000"/>
              </a:pPr>
              <a:r>
                <a:rPr lang="de-DE" altLang="zh-CN" sz="2333" b="1" dirty="0">
                  <a:solidFill>
                    <a:schemeClr val="bg1">
                      <a:lumMod val="75000"/>
                    </a:schemeClr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  <a:cs typeface="Microsoft GothicNeo" panose="020B0500000101010101" pitchFamily="34" charset="-127"/>
                </a:rPr>
                <a:t>CDS Views Introduction</a:t>
              </a:r>
              <a:endParaRPr lang="en-US" altLang="zh-CN" sz="2333" b="1" dirty="0">
                <a:solidFill>
                  <a:schemeClr val="bg1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Microsoft GothicNeo" panose="020B0500000101010101" pitchFamily="34" charset="-127"/>
              </a:endParaRPr>
            </a:p>
          </p:txBody>
        </p:sp>
      </p:grpSp>
      <p:grpSp>
        <p:nvGrpSpPr>
          <p:cNvPr id="6" name="群組 5"/>
          <p:cNvGrpSpPr/>
          <p:nvPr/>
        </p:nvGrpSpPr>
        <p:grpSpPr>
          <a:xfrm>
            <a:off x="3796648" y="1765103"/>
            <a:ext cx="7430920" cy="739243"/>
            <a:chOff x="4560699" y="1563083"/>
            <a:chExt cx="8917104" cy="887092"/>
          </a:xfrm>
        </p:grpSpPr>
        <p:sp>
          <p:nvSpPr>
            <p:cNvPr id="33" name="Rectangle 6"/>
            <p:cNvSpPr/>
            <p:nvPr/>
          </p:nvSpPr>
          <p:spPr>
            <a:xfrm>
              <a:off x="4606417" y="1671125"/>
              <a:ext cx="8871386" cy="779050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20" tIns="60960" rIns="121920" bIns="60960"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34" name="Right Triangle 7"/>
            <p:cNvSpPr/>
            <p:nvPr/>
          </p:nvSpPr>
          <p:spPr>
            <a:xfrm rot="5400000">
              <a:off x="4634742" y="1673150"/>
              <a:ext cx="713262" cy="751629"/>
            </a:xfrm>
            <a:prstGeom prst="rtTriangl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20" tIns="60960" rIns="121920" bIns="60960"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35" name="TextBox 15"/>
            <p:cNvSpPr txBox="1"/>
            <p:nvPr/>
          </p:nvSpPr>
          <p:spPr>
            <a:xfrm>
              <a:off x="4560699" y="1563083"/>
              <a:ext cx="513563" cy="732586"/>
            </a:xfrm>
            <a:prstGeom prst="rect">
              <a:avLst/>
            </a:prstGeom>
            <a:noFill/>
          </p:spPr>
          <p:txBody>
            <a:bodyPr wrap="square" lIns="121920" tIns="60960" rIns="121920" bIns="60960" rtlCol="0">
              <a:spAutoFit/>
            </a:bodyPr>
            <a:lstStyle/>
            <a:p>
              <a:pPr algn="ctr"/>
              <a:r>
                <a:rPr lang="en-US" altLang="ko-KR" sz="3167" b="1" dirty="0">
                  <a:solidFill>
                    <a:schemeClr val="bg1"/>
                  </a:solidFill>
                  <a:cs typeface="Arial" pitchFamily="34" charset="0"/>
                </a:rPr>
                <a:t>2</a:t>
              </a:r>
              <a:endParaRPr lang="ko-KR" altLang="en-US" sz="3167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64" name="TextBox 21"/>
            <p:cNvSpPr txBox="1"/>
            <p:nvPr/>
          </p:nvSpPr>
          <p:spPr>
            <a:xfrm>
              <a:off x="5706515" y="1827058"/>
              <a:ext cx="7510384" cy="535455"/>
            </a:xfrm>
            <a:prstGeom prst="rect">
              <a:avLst/>
            </a:prstGeom>
            <a:noFill/>
          </p:spPr>
          <p:txBody>
            <a:bodyPr wrap="square" lIns="121920" tIns="60960" rIns="121920" bIns="60960" rtlCol="0">
              <a:spAutoFit/>
            </a:bodyPr>
            <a:lstStyle/>
            <a:p>
              <a:pPr eaLnBrk="0" hangingPunct="0">
                <a:lnSpc>
                  <a:spcPct val="90000"/>
                </a:lnSpc>
                <a:spcBef>
                  <a:spcPct val="15000"/>
                </a:spcBef>
                <a:spcAft>
                  <a:spcPct val="15000"/>
                </a:spcAft>
                <a:buClr>
                  <a:schemeClr val="folHlink"/>
                </a:buClr>
                <a:buSzPct val="80000"/>
              </a:pPr>
              <a:r>
                <a:rPr lang="en-US" altLang="ko-KR" sz="2333" b="1" dirty="0">
                  <a:solidFill>
                    <a:schemeClr val="bg1">
                      <a:lumMod val="75000"/>
                    </a:schemeClr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  <a:cs typeface="Microsoft GothicNeo" panose="020B0500000101010101" pitchFamily="34" charset="-127"/>
                </a:rPr>
                <a:t>Create CDS View</a:t>
              </a:r>
              <a:endParaRPr lang="ko-KR" altLang="en-US" sz="2333" b="1" dirty="0">
                <a:solidFill>
                  <a:schemeClr val="bg1">
                    <a:lumMod val="75000"/>
                  </a:schemeClr>
                </a:solidFill>
                <a:latin typeface="Microsoft JhengHei" panose="020B0604030504040204" pitchFamily="34" charset="-120"/>
                <a:cs typeface="Microsoft GothicNeo" panose="020B0500000101010101" pitchFamily="34" charset="-127"/>
              </a:endParaRPr>
            </a:p>
          </p:txBody>
        </p:sp>
      </p:grpSp>
      <p:grpSp>
        <p:nvGrpSpPr>
          <p:cNvPr id="9" name="群組 8"/>
          <p:cNvGrpSpPr/>
          <p:nvPr/>
        </p:nvGrpSpPr>
        <p:grpSpPr>
          <a:xfrm>
            <a:off x="3796647" y="2728579"/>
            <a:ext cx="7430921" cy="739244"/>
            <a:chOff x="4555977" y="2634558"/>
            <a:chExt cx="8917105" cy="887093"/>
          </a:xfrm>
        </p:grpSpPr>
        <p:sp>
          <p:nvSpPr>
            <p:cNvPr id="39" name="Rectangle 6"/>
            <p:cNvSpPr/>
            <p:nvPr/>
          </p:nvSpPr>
          <p:spPr>
            <a:xfrm>
              <a:off x="4601696" y="2742601"/>
              <a:ext cx="8871386" cy="779050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20" tIns="60960" rIns="121920" bIns="60960"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40" name="Right Triangle 7"/>
            <p:cNvSpPr/>
            <p:nvPr/>
          </p:nvSpPr>
          <p:spPr>
            <a:xfrm rot="5400000">
              <a:off x="4630020" y="2744625"/>
              <a:ext cx="713262" cy="751629"/>
            </a:xfrm>
            <a:prstGeom prst="rtTriangl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20" tIns="60960" rIns="121920" bIns="60960"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41" name="TextBox 15"/>
            <p:cNvSpPr txBox="1"/>
            <p:nvPr/>
          </p:nvSpPr>
          <p:spPr>
            <a:xfrm>
              <a:off x="4555977" y="2634558"/>
              <a:ext cx="513563" cy="732586"/>
            </a:xfrm>
            <a:prstGeom prst="rect">
              <a:avLst/>
            </a:prstGeom>
            <a:noFill/>
          </p:spPr>
          <p:txBody>
            <a:bodyPr wrap="square" lIns="121920" tIns="60960" rIns="121920" bIns="60960" rtlCol="0">
              <a:spAutoFit/>
            </a:bodyPr>
            <a:lstStyle/>
            <a:p>
              <a:pPr algn="ctr"/>
              <a:r>
                <a:rPr lang="en-US" altLang="ko-KR" sz="3167" b="1" dirty="0">
                  <a:solidFill>
                    <a:schemeClr val="bg1"/>
                  </a:solidFill>
                  <a:cs typeface="Arial" pitchFamily="34" charset="0"/>
                </a:rPr>
                <a:t>3</a:t>
              </a:r>
              <a:endParaRPr lang="ko-KR" altLang="en-US" sz="3167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65" name="TextBox 21"/>
            <p:cNvSpPr txBox="1"/>
            <p:nvPr/>
          </p:nvSpPr>
          <p:spPr>
            <a:xfrm>
              <a:off x="5701795" y="2845316"/>
              <a:ext cx="7510383" cy="535455"/>
            </a:xfrm>
            <a:prstGeom prst="rect">
              <a:avLst/>
            </a:prstGeom>
            <a:noFill/>
          </p:spPr>
          <p:txBody>
            <a:bodyPr wrap="square" lIns="121920" tIns="60960" rIns="121920" bIns="60960" rtlCol="0">
              <a:spAutoFit/>
            </a:bodyPr>
            <a:lstStyle/>
            <a:p>
              <a:pPr eaLnBrk="0" hangingPunct="0">
                <a:lnSpc>
                  <a:spcPct val="90000"/>
                </a:lnSpc>
                <a:spcBef>
                  <a:spcPct val="15000"/>
                </a:spcBef>
                <a:spcAft>
                  <a:spcPct val="15000"/>
                </a:spcAft>
                <a:buClr>
                  <a:schemeClr val="folHlink"/>
                </a:buClr>
                <a:buSzPct val="80000"/>
              </a:pPr>
              <a:r>
                <a:rPr lang="en-US" altLang="ko-KR" sz="2333" b="1" dirty="0">
                  <a:latin typeface="Microsoft JhengHei" panose="020B0604030504040204" pitchFamily="34" charset="-120"/>
                  <a:ea typeface="Microsoft JhengHei" panose="020B0604030504040204" pitchFamily="34" charset="-120"/>
                  <a:cs typeface="Microsoft GothicNeo" panose="020B0500000101010101" pitchFamily="34" charset="-127"/>
                </a:rPr>
                <a:t>Cardinality</a:t>
              </a:r>
              <a:endParaRPr lang="ko-KR" altLang="en-US" sz="2333" b="1" dirty="0">
                <a:latin typeface="Microsoft JhengHei" panose="020B0604030504040204" pitchFamily="34" charset="-120"/>
                <a:cs typeface="Microsoft GothicNeo" panose="020B0500000101010101" pitchFamily="34" charset="-127"/>
              </a:endParaRPr>
            </a:p>
          </p:txBody>
        </p:sp>
      </p:grpSp>
      <p:grpSp>
        <p:nvGrpSpPr>
          <p:cNvPr id="10" name="群組 9"/>
          <p:cNvGrpSpPr/>
          <p:nvPr/>
        </p:nvGrpSpPr>
        <p:grpSpPr>
          <a:xfrm>
            <a:off x="3796648" y="3585257"/>
            <a:ext cx="7430921" cy="739243"/>
            <a:chOff x="4557382" y="3682075"/>
            <a:chExt cx="8917105" cy="887092"/>
          </a:xfrm>
        </p:grpSpPr>
        <p:sp>
          <p:nvSpPr>
            <p:cNvPr id="45" name="Rectangle 6"/>
            <p:cNvSpPr/>
            <p:nvPr/>
          </p:nvSpPr>
          <p:spPr>
            <a:xfrm>
              <a:off x="4603101" y="3790117"/>
              <a:ext cx="8871386" cy="779050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20" tIns="60960" rIns="121920" bIns="60960"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46" name="Right Triangle 7"/>
            <p:cNvSpPr/>
            <p:nvPr/>
          </p:nvSpPr>
          <p:spPr>
            <a:xfrm rot="5400000">
              <a:off x="4631425" y="3792142"/>
              <a:ext cx="713262" cy="751629"/>
            </a:xfrm>
            <a:prstGeom prst="rtTriangl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20" tIns="60960" rIns="121920" bIns="60960"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47" name="TextBox 15"/>
            <p:cNvSpPr txBox="1"/>
            <p:nvPr/>
          </p:nvSpPr>
          <p:spPr>
            <a:xfrm>
              <a:off x="4557382" y="3682075"/>
              <a:ext cx="513563" cy="732586"/>
            </a:xfrm>
            <a:prstGeom prst="rect">
              <a:avLst/>
            </a:prstGeom>
            <a:noFill/>
          </p:spPr>
          <p:txBody>
            <a:bodyPr wrap="square" lIns="121920" tIns="60960" rIns="121920" bIns="60960" rtlCol="0">
              <a:spAutoFit/>
            </a:bodyPr>
            <a:lstStyle/>
            <a:p>
              <a:pPr algn="ctr"/>
              <a:r>
                <a:rPr lang="en-US" altLang="ko-KR" sz="3167" b="1" dirty="0">
                  <a:solidFill>
                    <a:schemeClr val="bg1"/>
                  </a:solidFill>
                  <a:cs typeface="Arial" pitchFamily="34" charset="0"/>
                </a:rPr>
                <a:t>4</a:t>
              </a:r>
              <a:endParaRPr lang="ko-KR" altLang="en-US" sz="3167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66" name="TextBox 21"/>
            <p:cNvSpPr txBox="1"/>
            <p:nvPr/>
          </p:nvSpPr>
          <p:spPr>
            <a:xfrm>
              <a:off x="5703198" y="3892831"/>
              <a:ext cx="7510383" cy="578544"/>
            </a:xfrm>
            <a:prstGeom prst="rect">
              <a:avLst/>
            </a:prstGeom>
            <a:noFill/>
          </p:spPr>
          <p:txBody>
            <a:bodyPr wrap="square" lIns="121920" tIns="60960" rIns="121920" bIns="60960" rtlCol="0">
              <a:spAutoFit/>
            </a:bodyPr>
            <a:lstStyle/>
            <a:p>
              <a:r>
                <a:rPr lang="en-US" altLang="ko-KR" sz="2333" b="1" dirty="0">
                  <a:solidFill>
                    <a:schemeClr val="bg1">
                      <a:lumMod val="7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itchFamily="34" charset="0"/>
                </a:rPr>
                <a:t>Table function</a:t>
              </a:r>
            </a:p>
          </p:txBody>
        </p:sp>
      </p:grpSp>
      <p:grpSp>
        <p:nvGrpSpPr>
          <p:cNvPr id="11" name="群組 10"/>
          <p:cNvGrpSpPr/>
          <p:nvPr/>
        </p:nvGrpSpPr>
        <p:grpSpPr>
          <a:xfrm>
            <a:off x="3796648" y="4355109"/>
            <a:ext cx="7430921" cy="739243"/>
            <a:chOff x="4550094" y="4723989"/>
            <a:chExt cx="8917105" cy="887092"/>
          </a:xfrm>
        </p:grpSpPr>
        <p:sp>
          <p:nvSpPr>
            <p:cNvPr id="51" name="Rectangle 6"/>
            <p:cNvSpPr/>
            <p:nvPr/>
          </p:nvSpPr>
          <p:spPr>
            <a:xfrm>
              <a:off x="4595813" y="4832031"/>
              <a:ext cx="8871386" cy="779050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20" tIns="60960" rIns="121920" bIns="60960"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52" name="Right Triangle 7"/>
            <p:cNvSpPr/>
            <p:nvPr/>
          </p:nvSpPr>
          <p:spPr>
            <a:xfrm rot="5400000">
              <a:off x="4624137" y="4834055"/>
              <a:ext cx="713262" cy="751629"/>
            </a:xfrm>
            <a:prstGeom prst="rtTriangl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20" tIns="60960" rIns="121920" bIns="60960"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53" name="TextBox 15"/>
            <p:cNvSpPr txBox="1"/>
            <p:nvPr/>
          </p:nvSpPr>
          <p:spPr>
            <a:xfrm>
              <a:off x="4550094" y="4723989"/>
              <a:ext cx="513563" cy="732586"/>
            </a:xfrm>
            <a:prstGeom prst="rect">
              <a:avLst/>
            </a:prstGeom>
            <a:noFill/>
          </p:spPr>
          <p:txBody>
            <a:bodyPr wrap="square" lIns="121920" tIns="60960" rIns="121920" bIns="60960" rtlCol="0">
              <a:spAutoFit/>
            </a:bodyPr>
            <a:lstStyle/>
            <a:p>
              <a:pPr algn="ctr"/>
              <a:r>
                <a:rPr lang="en-US" altLang="ko-KR" sz="3167" b="1" dirty="0">
                  <a:solidFill>
                    <a:schemeClr val="bg1"/>
                  </a:solidFill>
                  <a:cs typeface="Arial" pitchFamily="34" charset="0"/>
                </a:rPr>
                <a:t>5</a:t>
              </a:r>
              <a:endParaRPr lang="ko-KR" altLang="en-US" sz="3167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67" name="TextBox 21"/>
            <p:cNvSpPr txBox="1"/>
            <p:nvPr/>
          </p:nvSpPr>
          <p:spPr>
            <a:xfrm>
              <a:off x="5695910" y="4934747"/>
              <a:ext cx="7510383" cy="578544"/>
            </a:xfrm>
            <a:prstGeom prst="rect">
              <a:avLst/>
            </a:prstGeom>
            <a:noFill/>
          </p:spPr>
          <p:txBody>
            <a:bodyPr wrap="square" lIns="121920" tIns="60960" rIns="121920" bIns="60960" rtlCol="0">
              <a:spAutoFit/>
            </a:bodyPr>
            <a:lstStyle/>
            <a:p>
              <a:r>
                <a:rPr lang="en-US" altLang="ko-KR" sz="2333" b="1" dirty="0">
                  <a:solidFill>
                    <a:schemeClr val="bg1">
                      <a:lumMod val="7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itchFamily="34" charset="0"/>
                </a:rPr>
                <a:t>VDM type and data category</a:t>
              </a:r>
            </a:p>
          </p:txBody>
        </p:sp>
      </p:grpSp>
      <p:grpSp>
        <p:nvGrpSpPr>
          <p:cNvPr id="12" name="群組 11"/>
          <p:cNvGrpSpPr/>
          <p:nvPr/>
        </p:nvGrpSpPr>
        <p:grpSpPr>
          <a:xfrm>
            <a:off x="3796648" y="5287127"/>
            <a:ext cx="7430920" cy="739243"/>
            <a:chOff x="4536179" y="5760904"/>
            <a:chExt cx="8917104" cy="887092"/>
          </a:xfrm>
        </p:grpSpPr>
        <p:sp>
          <p:nvSpPr>
            <p:cNvPr id="57" name="Rectangle 6"/>
            <p:cNvSpPr/>
            <p:nvPr/>
          </p:nvSpPr>
          <p:spPr>
            <a:xfrm>
              <a:off x="4581897" y="5868946"/>
              <a:ext cx="8871386" cy="779050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20" tIns="60960" rIns="121920" bIns="60960"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58" name="Right Triangle 7"/>
            <p:cNvSpPr/>
            <p:nvPr/>
          </p:nvSpPr>
          <p:spPr>
            <a:xfrm rot="5400000">
              <a:off x="4610222" y="5870970"/>
              <a:ext cx="713262" cy="751629"/>
            </a:xfrm>
            <a:prstGeom prst="rtTriangl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20" tIns="60960" rIns="121920" bIns="60960"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59" name="TextBox 15"/>
            <p:cNvSpPr txBox="1"/>
            <p:nvPr/>
          </p:nvSpPr>
          <p:spPr>
            <a:xfrm>
              <a:off x="4536179" y="5760904"/>
              <a:ext cx="513563" cy="732586"/>
            </a:xfrm>
            <a:prstGeom prst="rect">
              <a:avLst/>
            </a:prstGeom>
            <a:noFill/>
          </p:spPr>
          <p:txBody>
            <a:bodyPr wrap="square" lIns="121920" tIns="60960" rIns="121920" bIns="60960" rtlCol="0">
              <a:spAutoFit/>
            </a:bodyPr>
            <a:lstStyle/>
            <a:p>
              <a:pPr algn="ctr"/>
              <a:r>
                <a:rPr lang="en-US" altLang="ko-KR" sz="3167" b="1" dirty="0">
                  <a:solidFill>
                    <a:schemeClr val="bg1"/>
                  </a:solidFill>
                  <a:cs typeface="Arial" pitchFamily="34" charset="0"/>
                </a:rPr>
                <a:t>6</a:t>
              </a:r>
              <a:endParaRPr lang="ko-KR" altLang="en-US" sz="3167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68" name="TextBox 21"/>
            <p:cNvSpPr txBox="1"/>
            <p:nvPr/>
          </p:nvSpPr>
          <p:spPr>
            <a:xfrm>
              <a:off x="5681995" y="5971660"/>
              <a:ext cx="7510384" cy="578544"/>
            </a:xfrm>
            <a:prstGeom prst="rect">
              <a:avLst/>
            </a:prstGeom>
            <a:noFill/>
          </p:spPr>
          <p:txBody>
            <a:bodyPr wrap="square" lIns="121920" tIns="60960" rIns="121920" bIns="60960" rtlCol="0">
              <a:spAutoFit/>
            </a:bodyPr>
            <a:lstStyle/>
            <a:p>
              <a:r>
                <a:rPr lang="en-US" altLang="ko-KR" sz="2333" b="1" dirty="0">
                  <a:solidFill>
                    <a:schemeClr val="bg1">
                      <a:lumMod val="7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itchFamily="34" charset="0"/>
                </a:rPr>
                <a:t>Annotation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413058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83738331-2AF1-6D0F-5119-88BE55D6B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222736" cy="1072896"/>
          </a:xfrm>
        </p:spPr>
        <p:txBody>
          <a:bodyPr/>
          <a:lstStyle/>
          <a:p>
            <a:r>
              <a:rPr lang="en-US" altLang="zh-TW" sz="3600" b="1" dirty="0">
                <a:latin typeface="Arial" panose="020B0604020202020204" pitchFamily="34" charset="0"/>
                <a:cs typeface="Arial" panose="020B0604020202020204" pitchFamily="34" charset="0"/>
              </a:rPr>
              <a:t>Basic idea about Cardinality in CDS association</a:t>
            </a:r>
            <a:br>
              <a:rPr lang="en-US" altLang="zh-TW" sz="40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zh-TW" alt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文字版面配置區 14">
            <a:extLst>
              <a:ext uri="{FF2B5EF4-FFF2-40B4-BE49-F238E27FC236}">
                <a16:creationId xmlns:a16="http://schemas.microsoft.com/office/drawing/2014/main" id="{4D048E62-AB36-1ABF-3CDF-13D8B92A1DD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81001" y="1554480"/>
            <a:ext cx="11432058" cy="3684785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2400" b="1" dirty="0">
                <a:latin typeface="Arial" panose="020B0604020202020204" pitchFamily="34" charset="0"/>
                <a:cs typeface="Arial" panose="020B0604020202020204" pitchFamily="34" charset="0"/>
              </a:rPr>
              <a:t>Cardinality[Source</a:t>
            </a:r>
            <a:r>
              <a:rPr lang="zh-TW" alt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Min..Target</a:t>
            </a:r>
            <a:r>
              <a:rPr lang="zh-TW" alt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2400" b="1" dirty="0">
                <a:latin typeface="Arial" panose="020B0604020202020204" pitchFamily="34" charset="0"/>
                <a:cs typeface="Arial" panose="020B0604020202020204" pitchFamily="34" charset="0"/>
              </a:rPr>
              <a:t>Max]</a:t>
            </a:r>
            <a:r>
              <a:rPr lang="zh-TW" alt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2400" b="1" dirty="0">
                <a:latin typeface="Arial" panose="020B0604020202020204" pitchFamily="34" charset="0"/>
                <a:cs typeface="Arial" panose="020B0604020202020204" pitchFamily="34" charset="0"/>
              </a:rPr>
              <a:t>=&gt;</a:t>
            </a:r>
            <a:r>
              <a:rPr lang="zh-TW" alt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2400" b="1" dirty="0">
                <a:latin typeface="Arial" panose="020B0604020202020204" pitchFamily="34" charset="0"/>
                <a:cs typeface="Arial" panose="020B0604020202020204" pitchFamily="34" charset="0"/>
              </a:rPr>
              <a:t>Cardinality[</a:t>
            </a:r>
            <a:r>
              <a:rPr lang="en-US" altLang="zh-TW" sz="2400" b="1" dirty="0">
                <a:solidFill>
                  <a:srgbClr val="00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Target</a:t>
            </a:r>
            <a:r>
              <a:rPr lang="zh-TW" altLang="en-US" sz="2400" b="1" dirty="0">
                <a:solidFill>
                  <a:srgbClr val="00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2400" b="1" dirty="0" err="1">
                <a:solidFill>
                  <a:srgbClr val="00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Min..Target</a:t>
            </a:r>
            <a:r>
              <a:rPr lang="zh-TW" altLang="en-US" sz="2400" b="1" dirty="0">
                <a:solidFill>
                  <a:srgbClr val="00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2400" b="1" dirty="0">
                <a:solidFill>
                  <a:srgbClr val="00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Max</a:t>
            </a:r>
            <a:r>
              <a:rPr lang="en-US" altLang="zh-TW" sz="2400" b="1" dirty="0">
                <a:latin typeface="Arial" panose="020B0604020202020204" pitchFamily="34" charset="0"/>
                <a:cs typeface="Arial" panose="020B0604020202020204" pitchFamily="34" charset="0"/>
              </a:rPr>
              <a:t>]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2400" b="1" dirty="0">
                <a:latin typeface="Arial" panose="020B0604020202020204" pitchFamily="34" charset="0"/>
                <a:cs typeface="Arial" panose="020B0604020202020204" pitchFamily="34" charset="0"/>
              </a:rPr>
              <a:t>Cardinality</a:t>
            </a:r>
            <a:r>
              <a:rPr lang="zh-TW" alt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2400" b="1" dirty="0"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zh-TW" alt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2400" b="1" dirty="0">
                <a:latin typeface="Arial" panose="020B0604020202020204" pitchFamily="34" charset="0"/>
                <a:cs typeface="Arial" panose="020B0604020202020204" pitchFamily="34" charset="0"/>
              </a:rPr>
              <a:t>optional,</a:t>
            </a:r>
            <a:r>
              <a:rPr lang="zh-TW" alt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2400" b="1" dirty="0" err="1">
                <a:solidFill>
                  <a:srgbClr val="00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defaultis</a:t>
            </a:r>
            <a:r>
              <a:rPr lang="zh-TW" altLang="en-US" sz="2400" b="1" dirty="0">
                <a:solidFill>
                  <a:srgbClr val="00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2400" b="1" dirty="0">
                <a:solidFill>
                  <a:srgbClr val="00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[0..1]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2400" b="1" dirty="0">
                <a:latin typeface="Arial" panose="020B0604020202020204" pitchFamily="34" charset="0"/>
                <a:cs typeface="Arial" panose="020B0604020202020204" pitchFamily="34" charset="0"/>
              </a:rPr>
              <a:t>Cardinality</a:t>
            </a:r>
            <a:r>
              <a:rPr lang="zh-TW" alt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2400" b="1" dirty="0">
                <a:latin typeface="Arial" panose="020B0604020202020204" pitchFamily="34" charset="0"/>
                <a:cs typeface="Arial" panose="020B0604020202020204" pitchFamily="34" charset="0"/>
              </a:rPr>
              <a:t>possible</a:t>
            </a:r>
            <a:r>
              <a:rPr lang="zh-TW" alt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2400" b="1" dirty="0">
                <a:latin typeface="Arial" panose="020B0604020202020204" pitchFamily="34" charset="0"/>
                <a:cs typeface="Arial" panose="020B0604020202020204" pitchFamily="34" charset="0"/>
              </a:rPr>
              <a:t>values</a:t>
            </a:r>
            <a:r>
              <a:rPr lang="zh-TW" alt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2400" b="1" dirty="0">
                <a:latin typeface="Arial" panose="020B0604020202020204" pitchFamily="34" charset="0"/>
                <a:cs typeface="Arial" panose="020B0604020202020204" pitchFamily="34" charset="0"/>
              </a:rPr>
              <a:t>are,</a:t>
            </a:r>
            <a:r>
              <a:rPr lang="zh-TW" alt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2400" b="1" dirty="0">
                <a:latin typeface="Arial" panose="020B0604020202020204" pitchFamily="34" charset="0"/>
                <a:cs typeface="Arial" panose="020B0604020202020204" pitchFamily="34" charset="0"/>
              </a:rPr>
              <a:t>0..1,</a:t>
            </a:r>
            <a:r>
              <a:rPr lang="zh-TW" alt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2400" b="1" dirty="0">
                <a:latin typeface="Arial" panose="020B0604020202020204" pitchFamily="34" charset="0"/>
                <a:cs typeface="Arial" panose="020B0604020202020204" pitchFamily="34" charset="0"/>
              </a:rPr>
              <a:t>1..1,</a:t>
            </a:r>
            <a:r>
              <a:rPr lang="zh-TW" alt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2400" b="1" dirty="0">
                <a:latin typeface="Arial" panose="020B0604020202020204" pitchFamily="34" charset="0"/>
                <a:cs typeface="Arial" panose="020B0604020202020204" pitchFamily="34" charset="0"/>
              </a:rPr>
              <a:t>0..</a:t>
            </a:r>
            <a:r>
              <a:rPr lang="zh-TW" alt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*</a:t>
            </a:r>
            <a:r>
              <a:rPr lang="en-US" altLang="zh-TW" sz="2400" b="1" dirty="0">
                <a:latin typeface="Arial" panose="020B0604020202020204" pitchFamily="34" charset="0"/>
                <a:cs typeface="Arial" panose="020B0604020202020204" pitchFamily="34" charset="0"/>
              </a:rPr>
              <a:t>,1..</a:t>
            </a:r>
            <a:r>
              <a:rPr lang="zh-TW" alt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*</a:t>
            </a:r>
            <a:r>
              <a:rPr lang="en-US" altLang="zh-TW" sz="2400" b="1" dirty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zh-TW" alt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2400" b="1" dirty="0">
                <a:latin typeface="Arial" panose="020B0604020202020204" pitchFamily="34" charset="0"/>
                <a:cs typeface="Arial" panose="020B0604020202020204" pitchFamily="34" charset="0"/>
              </a:rPr>
              <a:t>1,</a:t>
            </a:r>
            <a:r>
              <a:rPr lang="zh-TW" alt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2400" b="1" dirty="0">
                <a:latin typeface="Arial" panose="020B0604020202020204" pitchFamily="34" charset="0"/>
                <a:cs typeface="Arial" panose="020B0604020202020204" pitchFamily="34" charset="0"/>
              </a:rPr>
              <a:t>2,</a:t>
            </a:r>
            <a:r>
              <a:rPr lang="zh-TW" alt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2400" b="1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zh-TW" alt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2400" b="1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zh-TW" alt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2400" b="1" dirty="0">
                <a:latin typeface="Arial" panose="020B0604020202020204" pitchFamily="34" charset="0"/>
                <a:cs typeface="Arial" panose="020B0604020202020204" pitchFamily="34" charset="0"/>
              </a:rPr>
              <a:t>so on.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2400" b="1" dirty="0">
                <a:solidFill>
                  <a:srgbClr val="00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‘Show SQL CREATE statement’</a:t>
            </a:r>
            <a:r>
              <a:rPr lang="en-US" altLang="zh-TW" sz="2400" b="1" dirty="0">
                <a:latin typeface="Arial" panose="020B0604020202020204" pitchFamily="34" charset="0"/>
                <a:cs typeface="Arial" panose="020B0604020202020204" pitchFamily="34" charset="0"/>
              </a:rPr>
              <a:t> will help more to understand the results of cardinality.</a:t>
            </a:r>
          </a:p>
        </p:txBody>
      </p:sp>
    </p:spTree>
    <p:extLst>
      <p:ext uri="{BB962C8B-B14F-4D97-AF65-F5344CB8AC3E}">
        <p14:creationId xmlns:p14="http://schemas.microsoft.com/office/powerpoint/2010/main" val="5492138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83738331-2AF1-6D0F-5119-88BE55D6B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222736" cy="1072896"/>
          </a:xfrm>
        </p:spPr>
        <p:txBody>
          <a:bodyPr/>
          <a:lstStyle/>
          <a:p>
            <a:r>
              <a:rPr lang="en-US" altLang="zh-TW" sz="4000" b="1" dirty="0">
                <a:latin typeface="Arial" panose="020B0604020202020204" pitchFamily="34" charset="0"/>
                <a:cs typeface="Arial" panose="020B0604020202020204" pitchFamily="34" charset="0"/>
              </a:rPr>
              <a:t>Cardinality</a:t>
            </a:r>
            <a:br>
              <a:rPr lang="en-US" altLang="zh-TW" sz="40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zh-TW" alt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文字版面配置區 14">
            <a:extLst>
              <a:ext uri="{FF2B5EF4-FFF2-40B4-BE49-F238E27FC236}">
                <a16:creationId xmlns:a16="http://schemas.microsoft.com/office/drawing/2014/main" id="{4D048E62-AB36-1ABF-3CDF-13D8B92A1DD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81001" y="1554480"/>
            <a:ext cx="11432058" cy="3684785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2400" b="1" dirty="0"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en-US" altLang="zh-TW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Min..Max</a:t>
            </a:r>
            <a:r>
              <a:rPr lang="en-US" altLang="zh-TW" sz="2400" b="1" dirty="0">
                <a:latin typeface="Arial" panose="020B0604020202020204" pitchFamily="34" charset="0"/>
                <a:cs typeface="Arial" panose="020B0604020202020204" pitchFamily="34" charset="0"/>
              </a:rPr>
              <a:t>] of the target data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2400" b="1" dirty="0">
                <a:solidFill>
                  <a:srgbClr val="00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en-US" altLang="zh-TW" sz="2400" b="1" dirty="0" err="1">
                <a:solidFill>
                  <a:srgbClr val="00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Max..Min</a:t>
            </a:r>
            <a:r>
              <a:rPr lang="en-US" altLang="zh-TW" sz="2400" b="1" dirty="0">
                <a:solidFill>
                  <a:srgbClr val="00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 </a:t>
            </a:r>
            <a:r>
              <a:rPr lang="en-US" altLang="zh-TW" sz="2400" b="1" dirty="0">
                <a:latin typeface="Arial" panose="020B0604020202020204" pitchFamily="34" charset="0"/>
                <a:cs typeface="Arial" panose="020B0604020202020204" pitchFamily="34" charset="0"/>
              </a:rPr>
              <a:t>is not possible because maximum value is always greater than the minimum value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2400" b="1" dirty="0">
                <a:latin typeface="Arial" panose="020B0604020202020204" pitchFamily="34" charset="0"/>
                <a:cs typeface="Arial" panose="020B0604020202020204" pitchFamily="34" charset="0"/>
              </a:rPr>
              <a:t>Material description [1..1] [0..1] </a:t>
            </a:r>
            <a:r>
              <a:rPr lang="en-US" altLang="zh-TW" sz="2400" b="1" dirty="0">
                <a:solidFill>
                  <a:srgbClr val="00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[1..*]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2400" b="1" dirty="0">
                <a:latin typeface="Arial" panose="020B0604020202020204" pitchFamily="34" charset="0"/>
                <a:cs typeface="Arial" panose="020B0604020202020204" pitchFamily="34" charset="0"/>
              </a:rPr>
              <a:t>Sales header and items [1..1] [0..1] </a:t>
            </a:r>
            <a:r>
              <a:rPr lang="en-US" altLang="zh-TW" sz="2400" b="1" dirty="0">
                <a:solidFill>
                  <a:srgbClr val="16161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[1..*]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2400" b="1" dirty="0">
                <a:latin typeface="Arial" panose="020B0604020202020204" pitchFamily="34" charset="0"/>
                <a:cs typeface="Arial" panose="020B0604020202020204" pitchFamily="34" charset="0"/>
              </a:rPr>
              <a:t>[1] – default and work for all scenarios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TW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38668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83738331-2AF1-6D0F-5119-88BE55D6B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222736" cy="1072896"/>
          </a:xfrm>
        </p:spPr>
        <p:txBody>
          <a:bodyPr/>
          <a:lstStyle/>
          <a:p>
            <a:r>
              <a:rPr lang="en-US" altLang="zh-TW" sz="4000" b="1" dirty="0">
                <a:latin typeface="Arial" panose="020B0604020202020204" pitchFamily="34" charset="0"/>
                <a:cs typeface="Arial" panose="020B0604020202020204" pitchFamily="34" charset="0"/>
              </a:rPr>
              <a:t>Cardinality</a:t>
            </a:r>
            <a:r>
              <a:rPr lang="zh-TW" alt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4000" b="1" dirty="0">
                <a:latin typeface="Arial" panose="020B0604020202020204" pitchFamily="34" charset="0"/>
                <a:cs typeface="Arial" panose="020B0604020202020204" pitchFamily="34" charset="0"/>
              </a:rPr>
              <a:t>–</a:t>
            </a:r>
            <a:r>
              <a:rPr lang="zh-TW" alt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4000" b="1" dirty="0">
                <a:latin typeface="Arial" panose="020B0604020202020204" pitchFamily="34" charset="0"/>
                <a:cs typeface="Arial" panose="020B0604020202020204" pitchFamily="34" charset="0"/>
              </a:rPr>
              <a:t>one to one vs one to many</a:t>
            </a:r>
            <a:br>
              <a:rPr lang="en-US" altLang="zh-TW" sz="40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zh-TW" alt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文字版面配置區 14">
            <a:extLst>
              <a:ext uri="{FF2B5EF4-FFF2-40B4-BE49-F238E27FC236}">
                <a16:creationId xmlns:a16="http://schemas.microsoft.com/office/drawing/2014/main" id="{4D048E62-AB36-1ABF-3CDF-13D8B92A1DD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81001" y="1554480"/>
            <a:ext cx="4870621" cy="3684785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TW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E74628C-188F-BC72-05CC-C2315BEEA7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264" y="1453896"/>
            <a:ext cx="10679403" cy="4621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8961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83738331-2AF1-6D0F-5119-88BE55D6B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222736" cy="1072896"/>
          </a:xfrm>
        </p:spPr>
        <p:txBody>
          <a:bodyPr/>
          <a:lstStyle/>
          <a:p>
            <a:r>
              <a:rPr lang="en-US" altLang="zh-TW" sz="4000" b="1" dirty="0">
                <a:latin typeface="Arial" panose="020B0604020202020204" pitchFamily="34" charset="0"/>
                <a:cs typeface="Arial" panose="020B0604020202020204" pitchFamily="34" charset="0"/>
              </a:rPr>
              <a:t>Cardinality</a:t>
            </a:r>
            <a:r>
              <a:rPr lang="zh-TW" alt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4000" b="1" dirty="0">
                <a:latin typeface="Arial" panose="020B0604020202020204" pitchFamily="34" charset="0"/>
                <a:cs typeface="Arial" panose="020B0604020202020204" pitchFamily="34" charset="0"/>
              </a:rPr>
              <a:t>–</a:t>
            </a:r>
            <a:r>
              <a:rPr lang="zh-TW" alt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4000" b="1" dirty="0">
                <a:latin typeface="Arial" panose="020B0604020202020204" pitchFamily="34" charset="0"/>
                <a:cs typeface="Arial" panose="020B0604020202020204" pitchFamily="34" charset="0"/>
              </a:rPr>
              <a:t>Business scenario(1/7)</a:t>
            </a:r>
            <a:br>
              <a:rPr lang="en-US" altLang="zh-TW" sz="40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zh-TW" alt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文字版面配置區 14">
            <a:extLst>
              <a:ext uri="{FF2B5EF4-FFF2-40B4-BE49-F238E27FC236}">
                <a16:creationId xmlns:a16="http://schemas.microsoft.com/office/drawing/2014/main" id="{9CBBC9CA-ED74-5463-409A-E7DBA36BF7A7}"/>
              </a:ext>
            </a:extLst>
          </p:cNvPr>
          <p:cNvSpPr txBox="1">
            <a:spLocks/>
          </p:cNvSpPr>
          <p:nvPr/>
        </p:nvSpPr>
        <p:spPr>
          <a:xfrm>
            <a:off x="381001" y="1554481"/>
            <a:ext cx="11432058" cy="70158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10000"/>
              </a:lnSpc>
              <a:spcBef>
                <a:spcPts val="1500"/>
              </a:spcBef>
              <a:spcAft>
                <a:spcPct val="0"/>
              </a:spcAft>
              <a:buClr>
                <a:srgbClr val="001141"/>
              </a:buClr>
              <a:buSzPct val="90000"/>
              <a:buFont typeface="IBM Plex Sans Light" pitchFamily="2" charset="2"/>
              <a:buNone/>
              <a:defRPr sz="15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1pPr>
            <a:lvl2pPr marL="152394" indent="-152394" algn="l" rtl="0" eaLnBrk="1" fontAlgn="base" hangingPunct="1">
              <a:lnSpc>
                <a:spcPct val="110000"/>
              </a:lnSpc>
              <a:spcBef>
                <a:spcPts val="1000"/>
              </a:spcBef>
              <a:spcAft>
                <a:spcPct val="0"/>
              </a:spcAft>
              <a:buClr>
                <a:srgbClr val="001141"/>
              </a:buClr>
              <a:buSzPct val="100000"/>
              <a:buFont typeface="IBM Plex Sans Light" charset="-120"/>
              <a:buChar char="–"/>
              <a:tabLst/>
              <a:defRPr sz="15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2pPr>
            <a:lvl3pPr marL="304788" indent="-152394" algn="l" rtl="0" eaLnBrk="1" fontAlgn="base" hangingPunct="1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rgbClr val="001141"/>
              </a:buClr>
              <a:buSzPct val="100000"/>
              <a:buFont typeface="IBM Plex Sans Light" panose="020B0604020202020204" pitchFamily="34" charset="0"/>
              <a:buChar char="•"/>
              <a:tabLst/>
              <a:defRPr sz="15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3pPr>
            <a:lvl4pPr marL="457182" indent="-152394" algn="l" rtl="0" eaLnBrk="1" fontAlgn="base" hangingPunct="1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rgbClr val="001141"/>
              </a:buClr>
              <a:buSzPct val="100000"/>
              <a:buFont typeface="IBM Plex Sans Light" charset="-120"/>
              <a:buChar char="–"/>
              <a:tabLst/>
              <a:defRPr sz="1500" b="0" i="0" baseline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4pPr>
            <a:lvl5pPr marL="609576" indent="-152394" algn="l" rtl="0" eaLnBrk="1" fontAlgn="base" hangingPunct="1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rgbClr val="001141"/>
              </a:buClr>
              <a:buFont typeface="IBM Plex Sans Light" charset="-120"/>
              <a:buChar char="»"/>
              <a:tabLst/>
              <a:defRPr sz="15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5pPr>
            <a:lvl6pPr marL="2111544" indent="-17288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IBM Plex Sans Light" charset="0"/>
              </a:defRPr>
            </a:lvl6pPr>
            <a:lvl7pPr marL="2594951" indent="-17288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IBM Plex Sans Light" charset="0"/>
              </a:defRPr>
            </a:lvl7pPr>
            <a:lvl8pPr marL="3078357" indent="-17288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IBM Plex Sans Light" charset="0"/>
              </a:defRPr>
            </a:lvl8pPr>
            <a:lvl9pPr marL="3561764" indent="-17288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IBM Plex Sans Light" charset="0"/>
              </a:defRPr>
            </a:lvl9pPr>
          </a:lstStyle>
          <a:p>
            <a:pPr marL="457200" indent="-457200" defTabSz="914400">
              <a:buFont typeface="Arial" panose="020B0604020202020204" pitchFamily="34" charset="0"/>
              <a:buChar char="•"/>
            </a:pPr>
            <a:r>
              <a:rPr lang="en-US" altLang="zh-TW" sz="2400" b="1" kern="0" dirty="0">
                <a:latin typeface="Arial" panose="020B0604020202020204" pitchFamily="34" charset="0"/>
                <a:cs typeface="Arial" panose="020B0604020202020204" pitchFamily="34" charset="0"/>
              </a:rPr>
              <a:t>Simple scenario with standard tables</a:t>
            </a:r>
          </a:p>
          <a:p>
            <a:pPr marL="457200" indent="-457200" defTabSz="914400">
              <a:buFont typeface="Arial" panose="020B0604020202020204" pitchFamily="34" charset="0"/>
              <a:buChar char="•"/>
            </a:pPr>
            <a:endParaRPr lang="en-US" altLang="zh-TW" sz="2400" b="1" kern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546EFC06-8140-89E2-CA26-1C65B58FA51E}"/>
              </a:ext>
            </a:extLst>
          </p:cNvPr>
          <p:cNvSpPr txBox="1"/>
          <p:nvPr/>
        </p:nvSpPr>
        <p:spPr>
          <a:xfrm>
            <a:off x="806838" y="5283408"/>
            <a:ext cx="2753139" cy="111330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110000"/>
              </a:lnSpc>
              <a:spcBef>
                <a:spcPts val="1800"/>
              </a:spcBef>
            </a:pPr>
            <a:r>
              <a:rPr lang="en-US" altLang="zh-TW" sz="1800" dirty="0">
                <a:solidFill>
                  <a:schemeClr val="tx1"/>
                </a:solidFill>
                <a:latin typeface="Arial" panose="020B0604020202020204" pitchFamily="34" charset="0"/>
                <a:ea typeface="IBM Plex Sans" charset="0"/>
                <a:cs typeface="Arial" panose="020B0604020202020204" pitchFamily="34" charset="0"/>
              </a:rPr>
              <a:t>Cardinality [1..1]</a:t>
            </a:r>
          </a:p>
          <a:p>
            <a:pPr>
              <a:lnSpc>
                <a:spcPct val="110000"/>
              </a:lnSpc>
              <a:spcBef>
                <a:spcPts val="1800"/>
              </a:spcBef>
            </a:pPr>
            <a:r>
              <a:rPr lang="en-US" altLang="zh-TW" sz="1800" dirty="0">
                <a:solidFill>
                  <a:schemeClr val="tx1"/>
                </a:solidFill>
                <a:latin typeface="Arial" panose="020B0604020202020204" pitchFamily="34" charset="0"/>
                <a:ea typeface="IBM Plex Sans" charset="0"/>
                <a:cs typeface="Arial" panose="020B0604020202020204" pitchFamily="34" charset="0"/>
              </a:rPr>
              <a:t>Cardinality [1..*]</a:t>
            </a:r>
            <a:endParaRPr lang="zh-TW" altLang="en-US" sz="1800" dirty="0">
              <a:solidFill>
                <a:schemeClr val="tx1"/>
              </a:solidFill>
              <a:latin typeface="Arial" panose="020B0604020202020204" pitchFamily="34" charset="0"/>
              <a:ea typeface="IBM Plex Sans" charset="0"/>
              <a:cs typeface="Arial" panose="020B0604020202020204" pitchFamily="34" charset="0"/>
            </a:endParaRPr>
          </a:p>
          <a:p>
            <a:pPr algn="l">
              <a:lnSpc>
                <a:spcPct val="110000"/>
              </a:lnSpc>
              <a:spcBef>
                <a:spcPts val="1800"/>
              </a:spcBef>
            </a:pPr>
            <a:endParaRPr lang="zh-TW" altLang="en-US" sz="1800" dirty="0" err="1">
              <a:solidFill>
                <a:schemeClr val="tx1"/>
              </a:solidFill>
              <a:latin typeface="+mn-lt"/>
              <a:ea typeface="IBM Plex Sans" charset="0"/>
              <a:cs typeface="IBM Plex Sans" charset="0"/>
            </a:endParaRPr>
          </a:p>
        </p:txBody>
      </p:sp>
      <p:grpSp>
        <p:nvGrpSpPr>
          <p:cNvPr id="35" name="群組 34">
            <a:extLst>
              <a:ext uri="{FF2B5EF4-FFF2-40B4-BE49-F238E27FC236}">
                <a16:creationId xmlns:a16="http://schemas.microsoft.com/office/drawing/2014/main" id="{14A0C8DB-9747-ED1C-67B7-6DDEA2F4F07B}"/>
              </a:ext>
            </a:extLst>
          </p:cNvPr>
          <p:cNvGrpSpPr/>
          <p:nvPr/>
        </p:nvGrpSpPr>
        <p:grpSpPr>
          <a:xfrm>
            <a:off x="576474" y="1468778"/>
            <a:ext cx="11027262" cy="4682467"/>
            <a:chOff x="576474" y="1468778"/>
            <a:chExt cx="11027262" cy="4682467"/>
          </a:xfrm>
        </p:grpSpPr>
        <p:grpSp>
          <p:nvGrpSpPr>
            <p:cNvPr id="34" name="群組 33">
              <a:extLst>
                <a:ext uri="{FF2B5EF4-FFF2-40B4-BE49-F238E27FC236}">
                  <a16:creationId xmlns:a16="http://schemas.microsoft.com/office/drawing/2014/main" id="{BC8E7624-60DB-64A7-73E5-6480E9C3E992}"/>
                </a:ext>
              </a:extLst>
            </p:cNvPr>
            <p:cNvGrpSpPr/>
            <p:nvPr/>
          </p:nvGrpSpPr>
          <p:grpSpPr>
            <a:xfrm>
              <a:off x="576474" y="2541514"/>
              <a:ext cx="10624525" cy="3609731"/>
              <a:chOff x="576474" y="2541514"/>
              <a:chExt cx="10624525" cy="3609731"/>
            </a:xfrm>
          </p:grpSpPr>
          <p:sp>
            <p:nvSpPr>
              <p:cNvPr id="8" name="矩形: 圓角 7">
                <a:extLst>
                  <a:ext uri="{FF2B5EF4-FFF2-40B4-BE49-F238E27FC236}">
                    <a16:creationId xmlns:a16="http://schemas.microsoft.com/office/drawing/2014/main" id="{02346662-BF8C-8B99-13FF-DFD103334303}"/>
                  </a:ext>
                </a:extLst>
              </p:cNvPr>
              <p:cNvSpPr/>
              <p:nvPr/>
            </p:nvSpPr>
            <p:spPr bwMode="auto">
              <a:xfrm>
                <a:off x="576474" y="3875724"/>
                <a:ext cx="2753139" cy="884583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chemeClr val="accent1"/>
                </a:solidFill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wrap="square" lIns="91440" tIns="91440" rIns="91440" bIns="9144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144000" marR="0" indent="0" algn="l" defTabSz="914400" rtl="0" eaLnBrk="1" fontAlgn="base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ct val="0"/>
                  </a:spcAft>
                  <a:buClrTx/>
                  <a:buSzTx/>
                  <a:buFont typeface="System Font Regular"/>
                  <a:buNone/>
                  <a:tabLst/>
                </a:pPr>
                <a:r>
                  <a:rPr lang="en-US" altLang="zh-TW" sz="1600" b="1" dirty="0">
                    <a:solidFill>
                      <a:schemeClr val="tx1"/>
                    </a:solidFill>
                    <a:latin typeface="Arial" panose="020B0604020202020204" pitchFamily="34" charset="0"/>
                    <a:ea typeface="Microsoft JhengHei Light" panose="020B0304030504040204" pitchFamily="34" charset="-120"/>
                    <a:cs typeface="Arial" panose="020B0604020202020204" pitchFamily="34" charset="0"/>
                  </a:rPr>
                  <a:t>Source : PO detail (header, and Delivery ) </a:t>
                </a:r>
                <a:endParaRPr kumimoji="0" lang="zh-TW" altLang="en-US" sz="1600" b="1" i="0" u="none" strike="noStrike" cap="none" normalizeH="0" dirty="0">
                  <a:ln>
                    <a:noFill/>
                  </a:ln>
                  <a:solidFill>
                    <a:schemeClr val="bg1"/>
                  </a:solidFill>
                  <a:effectLst/>
                  <a:latin typeface="Arial" panose="020B0604020202020204" pitchFamily="34" charset="0"/>
                  <a:ea typeface="Microsoft JhengHei Light" panose="020B0304030504040204" pitchFamily="34" charset="-120"/>
                  <a:cs typeface="Arial" panose="020B0604020202020204" pitchFamily="34" charset="0"/>
                </a:endParaRPr>
              </a:p>
            </p:txBody>
          </p:sp>
          <p:sp>
            <p:nvSpPr>
              <p:cNvPr id="14" name="矩形: 圓角 13">
                <a:extLst>
                  <a:ext uri="{FF2B5EF4-FFF2-40B4-BE49-F238E27FC236}">
                    <a16:creationId xmlns:a16="http://schemas.microsoft.com/office/drawing/2014/main" id="{09248CFC-CDD7-B596-AEC9-4E226DB3503A}"/>
                  </a:ext>
                </a:extLst>
              </p:cNvPr>
              <p:cNvSpPr/>
              <p:nvPr/>
            </p:nvSpPr>
            <p:spPr bwMode="auto">
              <a:xfrm>
                <a:off x="4791639" y="2626177"/>
                <a:ext cx="2753139" cy="884583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chemeClr val="accent1"/>
                </a:solidFill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wrap="square" lIns="91440" tIns="91440" rIns="91440" bIns="9144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144000" marR="0" indent="0" algn="l" defTabSz="914400" rtl="0" eaLnBrk="1" fontAlgn="base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ct val="0"/>
                  </a:spcAft>
                  <a:buClrTx/>
                  <a:buSzTx/>
                  <a:buFont typeface="System Font Regular"/>
                  <a:buNone/>
                  <a:tabLst/>
                </a:pPr>
                <a:r>
                  <a:rPr lang="en-US" altLang="zh-TW" sz="1600" b="1" dirty="0">
                    <a:solidFill>
                      <a:schemeClr val="tx1"/>
                    </a:solidFill>
                    <a:latin typeface="Arial" panose="020B0604020202020204" pitchFamily="34" charset="0"/>
                    <a:ea typeface="Microsoft JhengHei Light" panose="020B0304030504040204" pitchFamily="34" charset="-120"/>
                    <a:cs typeface="Arial" panose="020B0604020202020204" pitchFamily="34" charset="0"/>
                  </a:rPr>
                  <a:t>CDS with Master details</a:t>
                </a:r>
                <a:endParaRPr kumimoji="0" lang="zh-TW" altLang="en-US" sz="1600" b="1" i="0" u="none" strike="noStrike" cap="none" normalizeH="0" dirty="0">
                  <a:ln>
                    <a:noFill/>
                  </a:ln>
                  <a:solidFill>
                    <a:schemeClr val="bg1"/>
                  </a:solidFill>
                  <a:effectLst/>
                  <a:latin typeface="Arial" panose="020B0604020202020204" pitchFamily="34" charset="0"/>
                  <a:ea typeface="Microsoft JhengHei Light" panose="020B0304030504040204" pitchFamily="34" charset="-120"/>
                  <a:cs typeface="Arial" panose="020B0604020202020204" pitchFamily="34" charset="0"/>
                </a:endParaRPr>
              </a:p>
            </p:txBody>
          </p:sp>
          <p:cxnSp>
            <p:nvCxnSpPr>
              <p:cNvPr id="17" name="接點: 肘形 16">
                <a:extLst>
                  <a:ext uri="{FF2B5EF4-FFF2-40B4-BE49-F238E27FC236}">
                    <a16:creationId xmlns:a16="http://schemas.microsoft.com/office/drawing/2014/main" id="{7DE86C54-3FCF-8D58-FA10-576C5E3C1A81}"/>
                  </a:ext>
                </a:extLst>
              </p:cNvPr>
              <p:cNvCxnSpPr>
                <a:cxnSpLocks/>
                <a:stCxn id="8" idx="3"/>
                <a:endCxn id="14" idx="1"/>
              </p:cNvCxnSpPr>
              <p:nvPr/>
            </p:nvCxnSpPr>
            <p:spPr bwMode="auto">
              <a:xfrm flipV="1">
                <a:off x="3329613" y="3068469"/>
                <a:ext cx="1462026" cy="1249547"/>
              </a:xfrm>
              <a:prstGeom prst="bentConnector3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triangle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9" name="書卷: 垂直 18">
                <a:extLst>
                  <a:ext uri="{FF2B5EF4-FFF2-40B4-BE49-F238E27FC236}">
                    <a16:creationId xmlns:a16="http://schemas.microsoft.com/office/drawing/2014/main" id="{1EF89ECE-ECBC-F205-85FF-EB613EC1A7E4}"/>
                  </a:ext>
                </a:extLst>
              </p:cNvPr>
              <p:cNvSpPr/>
              <p:nvPr/>
            </p:nvSpPr>
            <p:spPr bwMode="auto">
              <a:xfrm>
                <a:off x="8776440" y="2541514"/>
                <a:ext cx="2424559" cy="3553002"/>
              </a:xfrm>
              <a:prstGeom prst="verticalScroll">
                <a:avLst/>
              </a:prstGeom>
              <a:noFill/>
              <a:ln w="19050">
                <a:solidFill>
                  <a:srgbClr val="00B050"/>
                </a:solidFill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wrap="square" lIns="91440" tIns="91440" rIns="91440" bIns="9144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System Font Regular"/>
                  <a:buNone/>
                  <a:tabLst/>
                </a:pPr>
                <a:r>
                  <a:rPr kumimoji="0" lang="en-US" altLang="zh-TW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UI Application</a:t>
                </a:r>
                <a:endParaRPr kumimoji="0" lang="zh-TW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1" name="矩形: 圓角 20">
                <a:extLst>
                  <a:ext uri="{FF2B5EF4-FFF2-40B4-BE49-F238E27FC236}">
                    <a16:creationId xmlns:a16="http://schemas.microsoft.com/office/drawing/2014/main" id="{27525A08-65E8-A15C-F80B-01A08B0E13D0}"/>
                  </a:ext>
                </a:extLst>
              </p:cNvPr>
              <p:cNvSpPr/>
              <p:nvPr/>
            </p:nvSpPr>
            <p:spPr bwMode="auto">
              <a:xfrm>
                <a:off x="4791639" y="3880875"/>
                <a:ext cx="2753139" cy="884583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chemeClr val="accent1"/>
                </a:solidFill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wrap="square" lIns="91440" tIns="91440" rIns="91440" bIns="9144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144000" marR="0" indent="0" algn="l" defTabSz="914400" rtl="0" eaLnBrk="1" fontAlgn="base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ct val="0"/>
                  </a:spcAft>
                  <a:buClrTx/>
                  <a:buSzTx/>
                  <a:buFont typeface="System Font Regular"/>
                  <a:buNone/>
                  <a:tabLst/>
                </a:pPr>
                <a:r>
                  <a:rPr lang="en-US" altLang="zh-TW" sz="1600" b="1" dirty="0">
                    <a:solidFill>
                      <a:schemeClr val="tx1"/>
                    </a:solidFill>
                    <a:latin typeface="Arial" panose="020B0604020202020204" pitchFamily="34" charset="0"/>
                    <a:ea typeface="Microsoft JhengHei Light" panose="020B0304030504040204" pitchFamily="34" charset="-120"/>
                    <a:cs typeface="Arial" panose="020B0604020202020204" pitchFamily="34" charset="0"/>
                  </a:rPr>
                  <a:t>CDS with Item count</a:t>
                </a:r>
                <a:endParaRPr kumimoji="0" lang="zh-TW" altLang="en-US" sz="1600" b="1" i="0" u="none" strike="noStrike" cap="none" normalizeH="0" dirty="0">
                  <a:ln>
                    <a:noFill/>
                  </a:ln>
                  <a:solidFill>
                    <a:schemeClr val="bg1"/>
                  </a:solidFill>
                  <a:effectLst/>
                  <a:latin typeface="Arial" panose="020B0604020202020204" pitchFamily="34" charset="0"/>
                  <a:ea typeface="Microsoft JhengHei Light" panose="020B0304030504040204" pitchFamily="34" charset="-120"/>
                  <a:cs typeface="Arial" panose="020B0604020202020204" pitchFamily="34" charset="0"/>
                </a:endParaRPr>
              </a:p>
            </p:txBody>
          </p:sp>
          <p:cxnSp>
            <p:nvCxnSpPr>
              <p:cNvPr id="23" name="接點: 肘形 22">
                <a:extLst>
                  <a:ext uri="{FF2B5EF4-FFF2-40B4-BE49-F238E27FC236}">
                    <a16:creationId xmlns:a16="http://schemas.microsoft.com/office/drawing/2014/main" id="{6DCEC4B4-45F3-03B2-A1E6-BECC2B9F18AA}"/>
                  </a:ext>
                </a:extLst>
              </p:cNvPr>
              <p:cNvCxnSpPr>
                <a:cxnSpLocks/>
                <a:stCxn id="8" idx="3"/>
                <a:endCxn id="21" idx="1"/>
              </p:cNvCxnSpPr>
              <p:nvPr/>
            </p:nvCxnSpPr>
            <p:spPr bwMode="auto">
              <a:xfrm>
                <a:off x="3329613" y="4318016"/>
                <a:ext cx="1462026" cy="5151"/>
              </a:xfrm>
              <a:prstGeom prst="bentConnector3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triangle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5" name="矩形: 圓角 24">
                <a:extLst>
                  <a:ext uri="{FF2B5EF4-FFF2-40B4-BE49-F238E27FC236}">
                    <a16:creationId xmlns:a16="http://schemas.microsoft.com/office/drawing/2014/main" id="{7D6138B5-AAC7-2062-ED9E-ED38801AAE00}"/>
                  </a:ext>
                </a:extLst>
              </p:cNvPr>
              <p:cNvSpPr/>
              <p:nvPr/>
            </p:nvSpPr>
            <p:spPr bwMode="auto">
              <a:xfrm>
                <a:off x="4791639" y="5266662"/>
                <a:ext cx="2753139" cy="884583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chemeClr val="accent1"/>
                </a:solidFill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wrap="square" lIns="91440" tIns="91440" rIns="91440" bIns="9144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144000" marR="0" indent="0" algn="l" defTabSz="914400" rtl="0" eaLnBrk="1" fontAlgn="base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ct val="0"/>
                  </a:spcAft>
                  <a:buClrTx/>
                  <a:buSzTx/>
                  <a:buFont typeface="System Font Regular"/>
                  <a:buNone/>
                  <a:tabLst/>
                </a:pPr>
                <a:r>
                  <a:rPr lang="en-US" altLang="zh-TW" sz="1600" b="1" dirty="0">
                    <a:solidFill>
                      <a:schemeClr val="tx1"/>
                    </a:solidFill>
                    <a:latin typeface="Arial" panose="020B0604020202020204" pitchFamily="34" charset="0"/>
                    <a:ea typeface="Microsoft JhengHei Light" panose="020B0304030504040204" pitchFamily="34" charset="-120"/>
                    <a:cs typeface="Arial" panose="020B0604020202020204" pitchFamily="34" charset="0"/>
                  </a:rPr>
                  <a:t>CDS with delivery count</a:t>
                </a:r>
                <a:endParaRPr kumimoji="0" lang="zh-TW" altLang="en-US" sz="1600" b="1" i="0" u="none" strike="noStrike" cap="none" normalizeH="0" dirty="0">
                  <a:ln>
                    <a:noFill/>
                  </a:ln>
                  <a:solidFill>
                    <a:schemeClr val="bg1"/>
                  </a:solidFill>
                  <a:effectLst/>
                  <a:latin typeface="Arial" panose="020B0604020202020204" pitchFamily="34" charset="0"/>
                  <a:ea typeface="Microsoft JhengHei Light" panose="020B0304030504040204" pitchFamily="34" charset="-120"/>
                  <a:cs typeface="Arial" panose="020B0604020202020204" pitchFamily="34" charset="0"/>
                </a:endParaRPr>
              </a:p>
            </p:txBody>
          </p:sp>
          <p:cxnSp>
            <p:nvCxnSpPr>
              <p:cNvPr id="26" name="接點: 肘形 25">
                <a:extLst>
                  <a:ext uri="{FF2B5EF4-FFF2-40B4-BE49-F238E27FC236}">
                    <a16:creationId xmlns:a16="http://schemas.microsoft.com/office/drawing/2014/main" id="{FEA05949-1533-CFD9-B3CA-E82F1BAE696A}"/>
                  </a:ext>
                </a:extLst>
              </p:cNvPr>
              <p:cNvCxnSpPr>
                <a:cxnSpLocks/>
                <a:stCxn id="8" idx="3"/>
                <a:endCxn id="25" idx="1"/>
              </p:cNvCxnSpPr>
              <p:nvPr/>
            </p:nvCxnSpPr>
            <p:spPr bwMode="auto">
              <a:xfrm>
                <a:off x="3329613" y="4318016"/>
                <a:ext cx="1462026" cy="1390938"/>
              </a:xfrm>
              <a:prstGeom prst="bentConnector3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triangle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9" name="箭號: 向右 28">
                <a:extLst>
                  <a:ext uri="{FF2B5EF4-FFF2-40B4-BE49-F238E27FC236}">
                    <a16:creationId xmlns:a16="http://schemas.microsoft.com/office/drawing/2014/main" id="{263EAE09-282A-78DB-7490-5B665E8CC9B7}"/>
                  </a:ext>
                </a:extLst>
              </p:cNvPr>
              <p:cNvSpPr/>
              <p:nvPr/>
            </p:nvSpPr>
            <p:spPr bwMode="auto">
              <a:xfrm>
                <a:off x="7981122" y="3915481"/>
                <a:ext cx="954156" cy="785191"/>
              </a:xfrm>
              <a:prstGeom prst="rightArrow">
                <a:avLst/>
              </a:prstGeom>
              <a:solidFill>
                <a:srgbClr val="92D050"/>
              </a:solidFill>
              <a:ln w="19050">
                <a:solidFill>
                  <a:srgbClr val="00B050"/>
                </a:solidFill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wrap="square" lIns="91440" tIns="91440" rIns="91440" bIns="9144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System Font Regular"/>
                  <a:buNone/>
                  <a:tabLst/>
                </a:pPr>
                <a:endParaRPr kumimoji="0" lang="zh-TW" altLang="en-US" sz="14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+mn-lt"/>
                </a:endParaRPr>
              </a:p>
            </p:txBody>
          </p:sp>
        </p:grpSp>
        <p:sp>
          <p:nvSpPr>
            <p:cNvPr id="33" name="文字方塊 32">
              <a:extLst>
                <a:ext uri="{FF2B5EF4-FFF2-40B4-BE49-F238E27FC236}">
                  <a16:creationId xmlns:a16="http://schemas.microsoft.com/office/drawing/2014/main" id="{70A04255-10A4-5FF1-DB3B-BAC2A1459D79}"/>
                </a:ext>
              </a:extLst>
            </p:cNvPr>
            <p:cNvSpPr txBox="1"/>
            <p:nvPr/>
          </p:nvSpPr>
          <p:spPr>
            <a:xfrm>
              <a:off x="8850597" y="1468778"/>
              <a:ext cx="2753139" cy="111330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>
                <a:lnSpc>
                  <a:spcPct val="110000"/>
                </a:lnSpc>
                <a:spcBef>
                  <a:spcPts val="1800"/>
                </a:spcBef>
              </a:pPr>
              <a:r>
                <a:rPr lang="en-US" altLang="zh-TW" sz="1800" dirty="0">
                  <a:solidFill>
                    <a:schemeClr val="tx1"/>
                  </a:solidFill>
                  <a:latin typeface="Arial" panose="020B0604020202020204" pitchFamily="34" charset="0"/>
                  <a:ea typeface="IBM Plex Sans" charset="0"/>
                  <a:cs typeface="Arial" panose="020B0604020202020204" pitchFamily="34" charset="0"/>
                </a:rPr>
                <a:t>PO 1,  2 items, 0 delivery</a:t>
              </a:r>
            </a:p>
            <a:p>
              <a:pPr algn="l">
                <a:lnSpc>
                  <a:spcPct val="110000"/>
                </a:lnSpc>
                <a:spcBef>
                  <a:spcPts val="1800"/>
                </a:spcBef>
              </a:pPr>
              <a:r>
                <a:rPr lang="en-US" altLang="zh-TW" sz="1800" dirty="0">
                  <a:solidFill>
                    <a:schemeClr val="tx1"/>
                  </a:solidFill>
                  <a:latin typeface="Arial" panose="020B0604020202020204" pitchFamily="34" charset="0"/>
                  <a:ea typeface="IBM Plex Sans" charset="0"/>
                  <a:cs typeface="Arial" panose="020B0604020202020204" pitchFamily="34" charset="0"/>
                </a:rPr>
                <a:t>PO 2,  1 item, 21 deliveries</a:t>
              </a:r>
            </a:p>
            <a:p>
              <a:pPr algn="l">
                <a:lnSpc>
                  <a:spcPct val="110000"/>
                </a:lnSpc>
                <a:spcBef>
                  <a:spcPts val="1800"/>
                </a:spcBef>
              </a:pPr>
              <a:endParaRPr lang="zh-TW" altLang="en-US" sz="1800" dirty="0" err="1">
                <a:solidFill>
                  <a:schemeClr val="tx1"/>
                </a:solidFill>
                <a:latin typeface="+mn-lt"/>
                <a:ea typeface="IBM Plex Sans" charset="0"/>
                <a:cs typeface="IBM Plex Sans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873670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83738331-2AF1-6D0F-5119-88BE55D6B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222736" cy="1072896"/>
          </a:xfrm>
        </p:spPr>
        <p:txBody>
          <a:bodyPr/>
          <a:lstStyle/>
          <a:p>
            <a:r>
              <a:rPr lang="en-US" altLang="zh-TW" sz="4000" b="1" dirty="0">
                <a:latin typeface="Arial" panose="020B0604020202020204" pitchFamily="34" charset="0"/>
                <a:cs typeface="Arial" panose="020B0604020202020204" pitchFamily="34" charset="0"/>
              </a:rPr>
              <a:t>Cardinality</a:t>
            </a:r>
            <a:r>
              <a:rPr lang="zh-TW" alt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4000" b="1" dirty="0">
                <a:latin typeface="Arial" panose="020B0604020202020204" pitchFamily="34" charset="0"/>
                <a:cs typeface="Arial" panose="020B0604020202020204" pitchFamily="34" charset="0"/>
              </a:rPr>
              <a:t>–</a:t>
            </a:r>
            <a:r>
              <a:rPr lang="zh-TW" alt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4000" b="1" dirty="0">
                <a:latin typeface="Arial" panose="020B0604020202020204" pitchFamily="34" charset="0"/>
                <a:cs typeface="Arial" panose="020B0604020202020204" pitchFamily="34" charset="0"/>
              </a:rPr>
              <a:t>Business scenario(2/7)</a:t>
            </a:r>
            <a:br>
              <a:rPr lang="en-US" altLang="zh-TW" sz="40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zh-TW" alt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文字版面配置區 14">
            <a:extLst>
              <a:ext uri="{FF2B5EF4-FFF2-40B4-BE49-F238E27FC236}">
                <a16:creationId xmlns:a16="http://schemas.microsoft.com/office/drawing/2014/main" id="{9CBBC9CA-ED74-5463-409A-E7DBA36BF7A7}"/>
              </a:ext>
            </a:extLst>
          </p:cNvPr>
          <p:cNvSpPr txBox="1">
            <a:spLocks/>
          </p:cNvSpPr>
          <p:nvPr/>
        </p:nvSpPr>
        <p:spPr>
          <a:xfrm>
            <a:off x="381001" y="1554481"/>
            <a:ext cx="11432058" cy="70158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10000"/>
              </a:lnSpc>
              <a:spcBef>
                <a:spcPts val="1500"/>
              </a:spcBef>
              <a:spcAft>
                <a:spcPct val="0"/>
              </a:spcAft>
              <a:buClr>
                <a:srgbClr val="001141"/>
              </a:buClr>
              <a:buSzPct val="90000"/>
              <a:buFont typeface="IBM Plex Sans Light" pitchFamily="2" charset="2"/>
              <a:buNone/>
              <a:defRPr sz="15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1pPr>
            <a:lvl2pPr marL="152394" indent="-152394" algn="l" rtl="0" eaLnBrk="1" fontAlgn="base" hangingPunct="1">
              <a:lnSpc>
                <a:spcPct val="110000"/>
              </a:lnSpc>
              <a:spcBef>
                <a:spcPts val="1000"/>
              </a:spcBef>
              <a:spcAft>
                <a:spcPct val="0"/>
              </a:spcAft>
              <a:buClr>
                <a:srgbClr val="001141"/>
              </a:buClr>
              <a:buSzPct val="100000"/>
              <a:buFont typeface="IBM Plex Sans Light" charset="-120"/>
              <a:buChar char="–"/>
              <a:tabLst/>
              <a:defRPr sz="15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2pPr>
            <a:lvl3pPr marL="304788" indent="-152394" algn="l" rtl="0" eaLnBrk="1" fontAlgn="base" hangingPunct="1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rgbClr val="001141"/>
              </a:buClr>
              <a:buSzPct val="100000"/>
              <a:buFont typeface="IBM Plex Sans Light" panose="020B0604020202020204" pitchFamily="34" charset="0"/>
              <a:buChar char="•"/>
              <a:tabLst/>
              <a:defRPr sz="15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3pPr>
            <a:lvl4pPr marL="457182" indent="-152394" algn="l" rtl="0" eaLnBrk="1" fontAlgn="base" hangingPunct="1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rgbClr val="001141"/>
              </a:buClr>
              <a:buSzPct val="100000"/>
              <a:buFont typeface="IBM Plex Sans Light" charset="-120"/>
              <a:buChar char="–"/>
              <a:tabLst/>
              <a:defRPr sz="1500" b="0" i="0" baseline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4pPr>
            <a:lvl5pPr marL="609576" indent="-152394" algn="l" rtl="0" eaLnBrk="1" fontAlgn="base" hangingPunct="1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rgbClr val="001141"/>
              </a:buClr>
              <a:buFont typeface="IBM Plex Sans Light" charset="-120"/>
              <a:buChar char="»"/>
              <a:tabLst/>
              <a:defRPr sz="15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5pPr>
            <a:lvl6pPr marL="2111544" indent="-17288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IBM Plex Sans Light" charset="0"/>
              </a:defRPr>
            </a:lvl6pPr>
            <a:lvl7pPr marL="2594951" indent="-17288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IBM Plex Sans Light" charset="0"/>
              </a:defRPr>
            </a:lvl7pPr>
            <a:lvl8pPr marL="3078357" indent="-17288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IBM Plex Sans Light" charset="0"/>
              </a:defRPr>
            </a:lvl8pPr>
            <a:lvl9pPr marL="3561764" indent="-17288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IBM Plex Sans Light" charset="0"/>
              </a:defRPr>
            </a:lvl9pPr>
          </a:lstStyle>
          <a:p>
            <a:pPr marL="457200" indent="-457200" defTabSz="914400">
              <a:buFont typeface="Arial" panose="020B0604020202020204" pitchFamily="34" charset="0"/>
              <a:buChar char="•"/>
            </a:pPr>
            <a:r>
              <a:rPr lang="en-US" altLang="zh-TW" sz="2400" b="1" kern="0" dirty="0">
                <a:latin typeface="Arial" panose="020B0604020202020204" pitchFamily="34" charset="0"/>
                <a:cs typeface="Arial" panose="020B0604020202020204" pitchFamily="34" charset="0"/>
              </a:rPr>
              <a:t>Association mapping association</a:t>
            </a:r>
          </a:p>
          <a:p>
            <a:pPr marL="457200" indent="-457200" defTabSz="914400">
              <a:buFont typeface="Arial" panose="020B0604020202020204" pitchFamily="34" charset="0"/>
              <a:buChar char="•"/>
            </a:pPr>
            <a:endParaRPr lang="en-US" altLang="zh-TW" sz="2400" b="1" kern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E2A29F23-897B-0F91-1B11-7792567169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3142" y="2256063"/>
            <a:ext cx="8208674" cy="4220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29826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83738331-2AF1-6D0F-5119-88BE55D6B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222736" cy="1072896"/>
          </a:xfrm>
        </p:spPr>
        <p:txBody>
          <a:bodyPr/>
          <a:lstStyle/>
          <a:p>
            <a:r>
              <a:rPr lang="en-US" altLang="zh-TW" sz="4000" b="1" dirty="0">
                <a:latin typeface="Arial" panose="020B0604020202020204" pitchFamily="34" charset="0"/>
                <a:cs typeface="Arial" panose="020B0604020202020204" pitchFamily="34" charset="0"/>
              </a:rPr>
              <a:t>Cardinality</a:t>
            </a:r>
            <a:r>
              <a:rPr lang="zh-TW" alt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4000" b="1" dirty="0">
                <a:latin typeface="Arial" panose="020B0604020202020204" pitchFamily="34" charset="0"/>
                <a:cs typeface="Arial" panose="020B0604020202020204" pitchFamily="34" charset="0"/>
              </a:rPr>
              <a:t>–</a:t>
            </a:r>
            <a:r>
              <a:rPr lang="zh-TW" alt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4000" b="1" dirty="0">
                <a:latin typeface="Arial" panose="020B0604020202020204" pitchFamily="34" charset="0"/>
                <a:cs typeface="Arial" panose="020B0604020202020204" pitchFamily="34" charset="0"/>
              </a:rPr>
              <a:t>Business scenario(3/7)</a:t>
            </a:r>
            <a:br>
              <a:rPr lang="en-US" altLang="zh-TW" sz="40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zh-TW" alt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文字版面配置區 14">
            <a:extLst>
              <a:ext uri="{FF2B5EF4-FFF2-40B4-BE49-F238E27FC236}">
                <a16:creationId xmlns:a16="http://schemas.microsoft.com/office/drawing/2014/main" id="{9CBBC9CA-ED74-5463-409A-E7DBA36BF7A7}"/>
              </a:ext>
            </a:extLst>
          </p:cNvPr>
          <p:cNvSpPr txBox="1">
            <a:spLocks/>
          </p:cNvSpPr>
          <p:nvPr/>
        </p:nvSpPr>
        <p:spPr>
          <a:xfrm>
            <a:off x="381001" y="1554481"/>
            <a:ext cx="11432058" cy="70158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10000"/>
              </a:lnSpc>
              <a:spcBef>
                <a:spcPts val="1500"/>
              </a:spcBef>
              <a:spcAft>
                <a:spcPct val="0"/>
              </a:spcAft>
              <a:buClr>
                <a:srgbClr val="001141"/>
              </a:buClr>
              <a:buSzPct val="90000"/>
              <a:buFont typeface="IBM Plex Sans Light" pitchFamily="2" charset="2"/>
              <a:buNone/>
              <a:defRPr sz="15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1pPr>
            <a:lvl2pPr marL="152394" indent="-152394" algn="l" rtl="0" eaLnBrk="1" fontAlgn="base" hangingPunct="1">
              <a:lnSpc>
                <a:spcPct val="110000"/>
              </a:lnSpc>
              <a:spcBef>
                <a:spcPts val="1000"/>
              </a:spcBef>
              <a:spcAft>
                <a:spcPct val="0"/>
              </a:spcAft>
              <a:buClr>
                <a:srgbClr val="001141"/>
              </a:buClr>
              <a:buSzPct val="100000"/>
              <a:buFont typeface="IBM Plex Sans Light" charset="-120"/>
              <a:buChar char="–"/>
              <a:tabLst/>
              <a:defRPr sz="15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2pPr>
            <a:lvl3pPr marL="304788" indent="-152394" algn="l" rtl="0" eaLnBrk="1" fontAlgn="base" hangingPunct="1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rgbClr val="001141"/>
              </a:buClr>
              <a:buSzPct val="100000"/>
              <a:buFont typeface="IBM Plex Sans Light" panose="020B0604020202020204" pitchFamily="34" charset="0"/>
              <a:buChar char="•"/>
              <a:tabLst/>
              <a:defRPr sz="15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3pPr>
            <a:lvl4pPr marL="457182" indent="-152394" algn="l" rtl="0" eaLnBrk="1" fontAlgn="base" hangingPunct="1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rgbClr val="001141"/>
              </a:buClr>
              <a:buSzPct val="100000"/>
              <a:buFont typeface="IBM Plex Sans Light" charset="-120"/>
              <a:buChar char="–"/>
              <a:tabLst/>
              <a:defRPr sz="1500" b="0" i="0" baseline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4pPr>
            <a:lvl5pPr marL="609576" indent="-152394" algn="l" rtl="0" eaLnBrk="1" fontAlgn="base" hangingPunct="1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rgbClr val="001141"/>
              </a:buClr>
              <a:buFont typeface="IBM Plex Sans Light" charset="-120"/>
              <a:buChar char="»"/>
              <a:tabLst/>
              <a:defRPr sz="15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5pPr>
            <a:lvl6pPr marL="2111544" indent="-17288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IBM Plex Sans Light" charset="0"/>
              </a:defRPr>
            </a:lvl6pPr>
            <a:lvl7pPr marL="2594951" indent="-17288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IBM Plex Sans Light" charset="0"/>
              </a:defRPr>
            </a:lvl7pPr>
            <a:lvl8pPr marL="3078357" indent="-17288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IBM Plex Sans Light" charset="0"/>
              </a:defRPr>
            </a:lvl8pPr>
            <a:lvl9pPr marL="3561764" indent="-17288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IBM Plex Sans Light" charset="0"/>
              </a:defRPr>
            </a:lvl9pPr>
          </a:lstStyle>
          <a:p>
            <a:pPr marL="457200" indent="-457200" defTabSz="914400">
              <a:buFont typeface="Arial" panose="020B0604020202020204" pitchFamily="34" charset="0"/>
              <a:buChar char="•"/>
            </a:pPr>
            <a:r>
              <a:rPr lang="en-US" altLang="zh-TW" sz="2400" b="1" dirty="0">
                <a:latin typeface="Arial" panose="020B0604020202020204" pitchFamily="34" charset="0"/>
                <a:cs typeface="Arial" panose="020B0604020202020204" pitchFamily="34" charset="0"/>
              </a:rPr>
              <a:t>Cardinality [1..1]</a:t>
            </a:r>
            <a:endParaRPr lang="en-US" altLang="zh-TW" sz="2400" b="1" kern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200E79B7-C54A-4B15-1C88-606BBF60F5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478" y="2159285"/>
            <a:ext cx="4794496" cy="2749691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E077200E-4E83-2910-8F95-9986AEEFB7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4437" y="1905272"/>
            <a:ext cx="6134415" cy="3003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3594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83738331-2AF1-6D0F-5119-88BE55D6B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222736" cy="1072896"/>
          </a:xfrm>
        </p:spPr>
        <p:txBody>
          <a:bodyPr/>
          <a:lstStyle/>
          <a:p>
            <a:r>
              <a:rPr lang="en-US" altLang="zh-TW" sz="4000" b="1" dirty="0">
                <a:latin typeface="Arial" panose="020B0604020202020204" pitchFamily="34" charset="0"/>
                <a:cs typeface="Arial" panose="020B0604020202020204" pitchFamily="34" charset="0"/>
              </a:rPr>
              <a:t>Cardinality</a:t>
            </a:r>
            <a:r>
              <a:rPr lang="zh-TW" alt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4000" b="1" dirty="0">
                <a:latin typeface="Arial" panose="020B0604020202020204" pitchFamily="34" charset="0"/>
                <a:cs typeface="Arial" panose="020B0604020202020204" pitchFamily="34" charset="0"/>
              </a:rPr>
              <a:t>–</a:t>
            </a:r>
            <a:r>
              <a:rPr lang="zh-TW" alt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4000" b="1" dirty="0">
                <a:latin typeface="Arial" panose="020B0604020202020204" pitchFamily="34" charset="0"/>
                <a:cs typeface="Arial" panose="020B0604020202020204" pitchFamily="34" charset="0"/>
              </a:rPr>
              <a:t>Business scenario(4/7)</a:t>
            </a:r>
            <a:br>
              <a:rPr lang="en-US" altLang="zh-TW" sz="40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zh-TW" alt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文字版面配置區 14">
            <a:extLst>
              <a:ext uri="{FF2B5EF4-FFF2-40B4-BE49-F238E27FC236}">
                <a16:creationId xmlns:a16="http://schemas.microsoft.com/office/drawing/2014/main" id="{9CBBC9CA-ED74-5463-409A-E7DBA36BF7A7}"/>
              </a:ext>
            </a:extLst>
          </p:cNvPr>
          <p:cNvSpPr txBox="1">
            <a:spLocks/>
          </p:cNvSpPr>
          <p:nvPr/>
        </p:nvSpPr>
        <p:spPr>
          <a:xfrm>
            <a:off x="381001" y="1554481"/>
            <a:ext cx="11432058" cy="70158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10000"/>
              </a:lnSpc>
              <a:spcBef>
                <a:spcPts val="1500"/>
              </a:spcBef>
              <a:spcAft>
                <a:spcPct val="0"/>
              </a:spcAft>
              <a:buClr>
                <a:srgbClr val="001141"/>
              </a:buClr>
              <a:buSzPct val="90000"/>
              <a:buFont typeface="IBM Plex Sans Light" pitchFamily="2" charset="2"/>
              <a:buNone/>
              <a:defRPr sz="15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1pPr>
            <a:lvl2pPr marL="152394" indent="-152394" algn="l" rtl="0" eaLnBrk="1" fontAlgn="base" hangingPunct="1">
              <a:lnSpc>
                <a:spcPct val="110000"/>
              </a:lnSpc>
              <a:spcBef>
                <a:spcPts val="1000"/>
              </a:spcBef>
              <a:spcAft>
                <a:spcPct val="0"/>
              </a:spcAft>
              <a:buClr>
                <a:srgbClr val="001141"/>
              </a:buClr>
              <a:buSzPct val="100000"/>
              <a:buFont typeface="IBM Plex Sans Light" charset="-120"/>
              <a:buChar char="–"/>
              <a:tabLst/>
              <a:defRPr sz="15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2pPr>
            <a:lvl3pPr marL="304788" indent="-152394" algn="l" rtl="0" eaLnBrk="1" fontAlgn="base" hangingPunct="1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rgbClr val="001141"/>
              </a:buClr>
              <a:buSzPct val="100000"/>
              <a:buFont typeface="IBM Plex Sans Light" panose="020B0604020202020204" pitchFamily="34" charset="0"/>
              <a:buChar char="•"/>
              <a:tabLst/>
              <a:defRPr sz="15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3pPr>
            <a:lvl4pPr marL="457182" indent="-152394" algn="l" rtl="0" eaLnBrk="1" fontAlgn="base" hangingPunct="1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rgbClr val="001141"/>
              </a:buClr>
              <a:buSzPct val="100000"/>
              <a:buFont typeface="IBM Plex Sans Light" charset="-120"/>
              <a:buChar char="–"/>
              <a:tabLst/>
              <a:defRPr sz="1500" b="0" i="0" baseline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4pPr>
            <a:lvl5pPr marL="609576" indent="-152394" algn="l" rtl="0" eaLnBrk="1" fontAlgn="base" hangingPunct="1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rgbClr val="001141"/>
              </a:buClr>
              <a:buFont typeface="IBM Plex Sans Light" charset="-120"/>
              <a:buChar char="»"/>
              <a:tabLst/>
              <a:defRPr sz="15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5pPr>
            <a:lvl6pPr marL="2111544" indent="-17288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IBM Plex Sans Light" charset="0"/>
              </a:defRPr>
            </a:lvl6pPr>
            <a:lvl7pPr marL="2594951" indent="-17288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IBM Plex Sans Light" charset="0"/>
              </a:defRPr>
            </a:lvl7pPr>
            <a:lvl8pPr marL="3078357" indent="-17288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IBM Plex Sans Light" charset="0"/>
              </a:defRPr>
            </a:lvl8pPr>
            <a:lvl9pPr marL="3561764" indent="-17288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IBM Plex Sans Light" charset="0"/>
              </a:defRPr>
            </a:lvl9pPr>
          </a:lstStyle>
          <a:p>
            <a:pPr marL="457200" indent="-457200" defTabSz="914400">
              <a:buFont typeface="Arial" panose="020B0604020202020204" pitchFamily="34" charset="0"/>
              <a:buChar char="•"/>
            </a:pPr>
            <a:r>
              <a:rPr lang="en-US" altLang="zh-TW" sz="2400" b="1" dirty="0">
                <a:latin typeface="Arial" panose="020B0604020202020204" pitchFamily="34" charset="0"/>
                <a:cs typeface="Arial" panose="020B0604020202020204" pitchFamily="34" charset="0"/>
              </a:rPr>
              <a:t>Cardinality [1..1]</a:t>
            </a:r>
            <a:endParaRPr lang="en-US" altLang="zh-TW" sz="2400" b="1" kern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200E79B7-C54A-4B15-1C88-606BBF60F5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478" y="2159285"/>
            <a:ext cx="4794496" cy="2749691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E077200E-4E83-2910-8F95-9986AEEFB7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6451" y="1138527"/>
            <a:ext cx="6134415" cy="3003704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597A9885-AEA7-95F5-6354-C4A937D007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06451" y="4455190"/>
            <a:ext cx="5588287" cy="2235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5235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83738331-2AF1-6D0F-5119-88BE55D6B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222736" cy="1072896"/>
          </a:xfrm>
        </p:spPr>
        <p:txBody>
          <a:bodyPr/>
          <a:lstStyle/>
          <a:p>
            <a:r>
              <a:rPr lang="en-US" altLang="zh-TW" sz="4000" b="1" dirty="0">
                <a:latin typeface="Arial" panose="020B0604020202020204" pitchFamily="34" charset="0"/>
                <a:cs typeface="Arial" panose="020B0604020202020204" pitchFamily="34" charset="0"/>
              </a:rPr>
              <a:t>Cardinality</a:t>
            </a:r>
            <a:r>
              <a:rPr lang="zh-TW" alt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4000" b="1" dirty="0">
                <a:latin typeface="Arial" panose="020B0604020202020204" pitchFamily="34" charset="0"/>
                <a:cs typeface="Arial" panose="020B0604020202020204" pitchFamily="34" charset="0"/>
              </a:rPr>
              <a:t>–</a:t>
            </a:r>
            <a:r>
              <a:rPr lang="zh-TW" alt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4000" b="1" dirty="0">
                <a:latin typeface="Arial" panose="020B0604020202020204" pitchFamily="34" charset="0"/>
                <a:cs typeface="Arial" panose="020B0604020202020204" pitchFamily="34" charset="0"/>
              </a:rPr>
              <a:t>Business scenario(5/7)</a:t>
            </a:r>
            <a:br>
              <a:rPr lang="en-US" altLang="zh-TW" sz="40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zh-TW" alt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文字版面配置區 14">
            <a:extLst>
              <a:ext uri="{FF2B5EF4-FFF2-40B4-BE49-F238E27FC236}">
                <a16:creationId xmlns:a16="http://schemas.microsoft.com/office/drawing/2014/main" id="{9CBBC9CA-ED74-5463-409A-E7DBA36BF7A7}"/>
              </a:ext>
            </a:extLst>
          </p:cNvPr>
          <p:cNvSpPr txBox="1">
            <a:spLocks/>
          </p:cNvSpPr>
          <p:nvPr/>
        </p:nvSpPr>
        <p:spPr>
          <a:xfrm>
            <a:off x="381001" y="1554481"/>
            <a:ext cx="11432058" cy="70158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10000"/>
              </a:lnSpc>
              <a:spcBef>
                <a:spcPts val="1500"/>
              </a:spcBef>
              <a:spcAft>
                <a:spcPct val="0"/>
              </a:spcAft>
              <a:buClr>
                <a:srgbClr val="001141"/>
              </a:buClr>
              <a:buSzPct val="90000"/>
              <a:buFont typeface="IBM Plex Sans Light" pitchFamily="2" charset="2"/>
              <a:buNone/>
              <a:defRPr sz="15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1pPr>
            <a:lvl2pPr marL="152394" indent="-152394" algn="l" rtl="0" eaLnBrk="1" fontAlgn="base" hangingPunct="1">
              <a:lnSpc>
                <a:spcPct val="110000"/>
              </a:lnSpc>
              <a:spcBef>
                <a:spcPts val="1000"/>
              </a:spcBef>
              <a:spcAft>
                <a:spcPct val="0"/>
              </a:spcAft>
              <a:buClr>
                <a:srgbClr val="001141"/>
              </a:buClr>
              <a:buSzPct val="100000"/>
              <a:buFont typeface="IBM Plex Sans Light" charset="-120"/>
              <a:buChar char="–"/>
              <a:tabLst/>
              <a:defRPr sz="15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2pPr>
            <a:lvl3pPr marL="304788" indent="-152394" algn="l" rtl="0" eaLnBrk="1" fontAlgn="base" hangingPunct="1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rgbClr val="001141"/>
              </a:buClr>
              <a:buSzPct val="100000"/>
              <a:buFont typeface="IBM Plex Sans Light" panose="020B0604020202020204" pitchFamily="34" charset="0"/>
              <a:buChar char="•"/>
              <a:tabLst/>
              <a:defRPr sz="15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3pPr>
            <a:lvl4pPr marL="457182" indent="-152394" algn="l" rtl="0" eaLnBrk="1" fontAlgn="base" hangingPunct="1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rgbClr val="001141"/>
              </a:buClr>
              <a:buSzPct val="100000"/>
              <a:buFont typeface="IBM Plex Sans Light" charset="-120"/>
              <a:buChar char="–"/>
              <a:tabLst/>
              <a:defRPr sz="1500" b="0" i="0" baseline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4pPr>
            <a:lvl5pPr marL="609576" indent="-152394" algn="l" rtl="0" eaLnBrk="1" fontAlgn="base" hangingPunct="1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rgbClr val="001141"/>
              </a:buClr>
              <a:buFont typeface="IBM Plex Sans Light" charset="-120"/>
              <a:buChar char="»"/>
              <a:tabLst/>
              <a:defRPr sz="15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5pPr>
            <a:lvl6pPr marL="2111544" indent="-17288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IBM Plex Sans Light" charset="0"/>
              </a:defRPr>
            </a:lvl6pPr>
            <a:lvl7pPr marL="2594951" indent="-17288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IBM Plex Sans Light" charset="0"/>
              </a:defRPr>
            </a:lvl7pPr>
            <a:lvl8pPr marL="3078357" indent="-17288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IBM Plex Sans Light" charset="0"/>
              </a:defRPr>
            </a:lvl8pPr>
            <a:lvl9pPr marL="3561764" indent="-17288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IBM Plex Sans Light" charset="0"/>
              </a:defRPr>
            </a:lvl9pPr>
          </a:lstStyle>
          <a:p>
            <a:pPr marL="457200" indent="-457200" defTabSz="914400">
              <a:buFont typeface="Arial" panose="020B0604020202020204" pitchFamily="34" charset="0"/>
              <a:buChar char="•"/>
            </a:pPr>
            <a:r>
              <a:rPr lang="en-US" altLang="zh-TW" sz="2400" b="1" dirty="0">
                <a:latin typeface="Arial" panose="020B0604020202020204" pitchFamily="34" charset="0"/>
                <a:cs typeface="Arial" panose="020B0604020202020204" pitchFamily="34" charset="0"/>
              </a:rPr>
              <a:t>Understanding cardinality with the help of SQL console</a:t>
            </a:r>
            <a:endParaRPr lang="en-US" altLang="zh-TW" sz="2400" b="1" kern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5FCEEE3F-1429-40AA-9C88-A0A83B2F58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227" y="2356648"/>
            <a:ext cx="5658141" cy="2857647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CBF31460-BB10-CC2F-A143-F9317FEE05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2379" y="2256063"/>
            <a:ext cx="4991357" cy="2190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3353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83738331-2AF1-6D0F-5119-88BE55D6B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222736" cy="1072896"/>
          </a:xfrm>
        </p:spPr>
        <p:txBody>
          <a:bodyPr/>
          <a:lstStyle/>
          <a:p>
            <a:r>
              <a:rPr lang="en-US" altLang="zh-TW" sz="4000" b="1" dirty="0">
                <a:latin typeface="Arial" panose="020B0604020202020204" pitchFamily="34" charset="0"/>
                <a:cs typeface="Arial" panose="020B0604020202020204" pitchFamily="34" charset="0"/>
              </a:rPr>
              <a:t>What is SAP CDS?</a:t>
            </a:r>
            <a:endParaRPr lang="zh-TW" alt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文字版面配置區 14">
            <a:extLst>
              <a:ext uri="{FF2B5EF4-FFF2-40B4-BE49-F238E27FC236}">
                <a16:creationId xmlns:a16="http://schemas.microsoft.com/office/drawing/2014/main" id="{4D048E62-AB36-1ABF-3CDF-13D8B92A1DD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81000" y="1554480"/>
            <a:ext cx="10600944" cy="4626864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2800" dirty="0">
                <a:latin typeface="Arial" panose="020B0604020202020204" pitchFamily="34" charset="0"/>
                <a:cs typeface="Arial" panose="020B0604020202020204" pitchFamily="34" charset="0"/>
              </a:rPr>
              <a:t>SAP CDS stands for SAP Core Data Services.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2800" dirty="0">
                <a:latin typeface="Arial" panose="020B0604020202020204" pitchFamily="34" charset="0"/>
                <a:cs typeface="Arial" panose="020B0604020202020204" pitchFamily="34" charset="0"/>
              </a:rPr>
              <a:t>SAP CDS is an infrastructure for data modelling that enables data models to be defined and consumed on the </a:t>
            </a:r>
            <a:r>
              <a:rPr lang="en-US" altLang="zh-TW" sz="2800" dirty="0">
                <a:solidFill>
                  <a:srgbClr val="00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database server rather than the application server</a:t>
            </a:r>
            <a:r>
              <a:rPr lang="en-US" altLang="zh-TW" sz="28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3200" b="0" i="0" dirty="0">
                <a:solidFill>
                  <a:srgbClr val="2A363C"/>
                </a:solidFill>
                <a:effectLst/>
                <a:highlight>
                  <a:srgbClr val="FFFFFF"/>
                </a:highlight>
                <a:latin typeface="Lato" panose="020F0502020204030203" pitchFamily="34" charset="0"/>
              </a:rPr>
              <a:t>enabling users to retrieve data fast, cutting down on application execution time. </a:t>
            </a:r>
            <a:endParaRPr lang="zh-TW" alt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931576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83738331-2AF1-6D0F-5119-88BE55D6B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222736" cy="1072896"/>
          </a:xfrm>
        </p:spPr>
        <p:txBody>
          <a:bodyPr/>
          <a:lstStyle/>
          <a:p>
            <a:r>
              <a:rPr lang="en-US" altLang="zh-TW" sz="4000" b="1" dirty="0">
                <a:latin typeface="Arial" panose="020B0604020202020204" pitchFamily="34" charset="0"/>
                <a:cs typeface="Arial" panose="020B0604020202020204" pitchFamily="34" charset="0"/>
              </a:rPr>
              <a:t>Cardinality</a:t>
            </a:r>
            <a:r>
              <a:rPr lang="zh-TW" alt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4000" b="1" dirty="0">
                <a:latin typeface="Arial" panose="020B0604020202020204" pitchFamily="34" charset="0"/>
                <a:cs typeface="Arial" panose="020B0604020202020204" pitchFamily="34" charset="0"/>
              </a:rPr>
              <a:t>–</a:t>
            </a:r>
            <a:r>
              <a:rPr lang="zh-TW" alt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4000" b="1" dirty="0">
                <a:latin typeface="Arial" panose="020B0604020202020204" pitchFamily="34" charset="0"/>
                <a:cs typeface="Arial" panose="020B0604020202020204" pitchFamily="34" charset="0"/>
              </a:rPr>
              <a:t>Business scenario(6/7)</a:t>
            </a:r>
            <a:br>
              <a:rPr lang="en-US" altLang="zh-TW" sz="40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zh-TW" alt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文字版面配置區 14">
            <a:extLst>
              <a:ext uri="{FF2B5EF4-FFF2-40B4-BE49-F238E27FC236}">
                <a16:creationId xmlns:a16="http://schemas.microsoft.com/office/drawing/2014/main" id="{9CBBC9CA-ED74-5463-409A-E7DBA36BF7A7}"/>
              </a:ext>
            </a:extLst>
          </p:cNvPr>
          <p:cNvSpPr txBox="1">
            <a:spLocks/>
          </p:cNvSpPr>
          <p:nvPr/>
        </p:nvSpPr>
        <p:spPr>
          <a:xfrm>
            <a:off x="381001" y="1554481"/>
            <a:ext cx="11432058" cy="70158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10000"/>
              </a:lnSpc>
              <a:spcBef>
                <a:spcPts val="1500"/>
              </a:spcBef>
              <a:spcAft>
                <a:spcPct val="0"/>
              </a:spcAft>
              <a:buClr>
                <a:srgbClr val="001141"/>
              </a:buClr>
              <a:buSzPct val="90000"/>
              <a:buFont typeface="IBM Plex Sans Light" pitchFamily="2" charset="2"/>
              <a:buNone/>
              <a:defRPr sz="15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1pPr>
            <a:lvl2pPr marL="152394" indent="-152394" algn="l" rtl="0" eaLnBrk="1" fontAlgn="base" hangingPunct="1">
              <a:lnSpc>
                <a:spcPct val="110000"/>
              </a:lnSpc>
              <a:spcBef>
                <a:spcPts val="1000"/>
              </a:spcBef>
              <a:spcAft>
                <a:spcPct val="0"/>
              </a:spcAft>
              <a:buClr>
                <a:srgbClr val="001141"/>
              </a:buClr>
              <a:buSzPct val="100000"/>
              <a:buFont typeface="IBM Plex Sans Light" charset="-120"/>
              <a:buChar char="–"/>
              <a:tabLst/>
              <a:defRPr sz="15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2pPr>
            <a:lvl3pPr marL="304788" indent="-152394" algn="l" rtl="0" eaLnBrk="1" fontAlgn="base" hangingPunct="1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rgbClr val="001141"/>
              </a:buClr>
              <a:buSzPct val="100000"/>
              <a:buFont typeface="IBM Plex Sans Light" panose="020B0604020202020204" pitchFamily="34" charset="0"/>
              <a:buChar char="•"/>
              <a:tabLst/>
              <a:defRPr sz="15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3pPr>
            <a:lvl4pPr marL="457182" indent="-152394" algn="l" rtl="0" eaLnBrk="1" fontAlgn="base" hangingPunct="1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rgbClr val="001141"/>
              </a:buClr>
              <a:buSzPct val="100000"/>
              <a:buFont typeface="IBM Plex Sans Light" charset="-120"/>
              <a:buChar char="–"/>
              <a:tabLst/>
              <a:defRPr sz="1500" b="0" i="0" baseline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4pPr>
            <a:lvl5pPr marL="609576" indent="-152394" algn="l" rtl="0" eaLnBrk="1" fontAlgn="base" hangingPunct="1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rgbClr val="001141"/>
              </a:buClr>
              <a:buFont typeface="IBM Plex Sans Light" charset="-120"/>
              <a:buChar char="»"/>
              <a:tabLst/>
              <a:defRPr sz="15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5pPr>
            <a:lvl6pPr marL="2111544" indent="-17288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IBM Plex Sans Light" charset="0"/>
              </a:defRPr>
            </a:lvl6pPr>
            <a:lvl7pPr marL="2594951" indent="-17288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IBM Plex Sans Light" charset="0"/>
              </a:defRPr>
            </a:lvl7pPr>
            <a:lvl8pPr marL="3078357" indent="-17288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IBM Plex Sans Light" charset="0"/>
              </a:defRPr>
            </a:lvl8pPr>
            <a:lvl9pPr marL="3561764" indent="-17288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IBM Plex Sans Light" charset="0"/>
              </a:defRPr>
            </a:lvl9pPr>
          </a:lstStyle>
          <a:p>
            <a:pPr marL="457200" indent="-457200" defTabSz="914400">
              <a:buFont typeface="Arial" panose="020B0604020202020204" pitchFamily="34" charset="0"/>
              <a:buChar char="•"/>
            </a:pPr>
            <a:r>
              <a:rPr lang="en-US" altLang="zh-TW" sz="2400" b="1" dirty="0">
                <a:latin typeface="Arial" panose="020B0604020202020204" pitchFamily="34" charset="0"/>
                <a:cs typeface="Arial" panose="020B0604020202020204" pitchFamily="34" charset="0"/>
              </a:rPr>
              <a:t>Cardinality [1..</a:t>
            </a:r>
            <a:r>
              <a:rPr lang="zh-TW" alt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*</a:t>
            </a:r>
            <a:r>
              <a:rPr lang="en-US" altLang="zh-TW" sz="2400" b="1" dirty="0">
                <a:latin typeface="Arial" panose="020B0604020202020204" pitchFamily="34" charset="0"/>
                <a:cs typeface="Arial" panose="020B0604020202020204" pitchFamily="34" charset="0"/>
              </a:rPr>
              <a:t>]</a:t>
            </a:r>
            <a:endParaRPr lang="en-US" altLang="zh-TW" sz="2400" b="1" kern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025A5414-CEAB-98AE-3F5B-0077E27CB9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2226725"/>
            <a:ext cx="5239019" cy="2711589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7AB41DFD-D9A4-D8B8-B4EE-063237B891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226725"/>
            <a:ext cx="5454930" cy="2597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33728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83738331-2AF1-6D0F-5119-88BE55D6B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222736" cy="1072896"/>
          </a:xfrm>
        </p:spPr>
        <p:txBody>
          <a:bodyPr/>
          <a:lstStyle/>
          <a:p>
            <a:r>
              <a:rPr lang="en-US" altLang="zh-TW" sz="4000" b="1" dirty="0">
                <a:latin typeface="Arial" panose="020B0604020202020204" pitchFamily="34" charset="0"/>
                <a:cs typeface="Arial" panose="020B0604020202020204" pitchFamily="34" charset="0"/>
              </a:rPr>
              <a:t>Cardinality</a:t>
            </a:r>
            <a:r>
              <a:rPr lang="zh-TW" alt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4000" b="1" dirty="0">
                <a:latin typeface="Arial" panose="020B0604020202020204" pitchFamily="34" charset="0"/>
                <a:cs typeface="Arial" panose="020B0604020202020204" pitchFamily="34" charset="0"/>
              </a:rPr>
              <a:t>–</a:t>
            </a:r>
            <a:r>
              <a:rPr lang="zh-TW" alt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4000" b="1" dirty="0">
                <a:latin typeface="Arial" panose="020B0604020202020204" pitchFamily="34" charset="0"/>
                <a:cs typeface="Arial" panose="020B0604020202020204" pitchFamily="34" charset="0"/>
              </a:rPr>
              <a:t>Business scenario(7/7)</a:t>
            </a:r>
            <a:br>
              <a:rPr lang="en-US" altLang="zh-TW" sz="40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zh-TW" alt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文字版面配置區 14">
            <a:extLst>
              <a:ext uri="{FF2B5EF4-FFF2-40B4-BE49-F238E27FC236}">
                <a16:creationId xmlns:a16="http://schemas.microsoft.com/office/drawing/2014/main" id="{9CBBC9CA-ED74-5463-409A-E7DBA36BF7A7}"/>
              </a:ext>
            </a:extLst>
          </p:cNvPr>
          <p:cNvSpPr txBox="1">
            <a:spLocks/>
          </p:cNvSpPr>
          <p:nvPr/>
        </p:nvSpPr>
        <p:spPr>
          <a:xfrm>
            <a:off x="381001" y="1554481"/>
            <a:ext cx="11432058" cy="70158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10000"/>
              </a:lnSpc>
              <a:spcBef>
                <a:spcPts val="1500"/>
              </a:spcBef>
              <a:spcAft>
                <a:spcPct val="0"/>
              </a:spcAft>
              <a:buClr>
                <a:srgbClr val="001141"/>
              </a:buClr>
              <a:buSzPct val="90000"/>
              <a:buFont typeface="IBM Plex Sans Light" pitchFamily="2" charset="2"/>
              <a:buNone/>
              <a:defRPr sz="15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1pPr>
            <a:lvl2pPr marL="152394" indent="-152394" algn="l" rtl="0" eaLnBrk="1" fontAlgn="base" hangingPunct="1">
              <a:lnSpc>
                <a:spcPct val="110000"/>
              </a:lnSpc>
              <a:spcBef>
                <a:spcPts val="1000"/>
              </a:spcBef>
              <a:spcAft>
                <a:spcPct val="0"/>
              </a:spcAft>
              <a:buClr>
                <a:srgbClr val="001141"/>
              </a:buClr>
              <a:buSzPct val="100000"/>
              <a:buFont typeface="IBM Plex Sans Light" charset="-120"/>
              <a:buChar char="–"/>
              <a:tabLst/>
              <a:defRPr sz="15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2pPr>
            <a:lvl3pPr marL="304788" indent="-152394" algn="l" rtl="0" eaLnBrk="1" fontAlgn="base" hangingPunct="1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rgbClr val="001141"/>
              </a:buClr>
              <a:buSzPct val="100000"/>
              <a:buFont typeface="IBM Plex Sans Light" panose="020B0604020202020204" pitchFamily="34" charset="0"/>
              <a:buChar char="•"/>
              <a:tabLst/>
              <a:defRPr sz="15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3pPr>
            <a:lvl4pPr marL="457182" indent="-152394" algn="l" rtl="0" eaLnBrk="1" fontAlgn="base" hangingPunct="1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rgbClr val="001141"/>
              </a:buClr>
              <a:buSzPct val="100000"/>
              <a:buFont typeface="IBM Plex Sans Light" charset="-120"/>
              <a:buChar char="–"/>
              <a:tabLst/>
              <a:defRPr sz="1500" b="0" i="0" baseline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4pPr>
            <a:lvl5pPr marL="609576" indent="-152394" algn="l" rtl="0" eaLnBrk="1" fontAlgn="base" hangingPunct="1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rgbClr val="001141"/>
              </a:buClr>
              <a:buFont typeface="IBM Plex Sans Light" charset="-120"/>
              <a:buChar char="»"/>
              <a:tabLst/>
              <a:defRPr sz="15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5pPr>
            <a:lvl6pPr marL="2111544" indent="-17288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IBM Plex Sans Light" charset="0"/>
              </a:defRPr>
            </a:lvl6pPr>
            <a:lvl7pPr marL="2594951" indent="-17288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IBM Plex Sans Light" charset="0"/>
              </a:defRPr>
            </a:lvl7pPr>
            <a:lvl8pPr marL="3078357" indent="-17288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IBM Plex Sans Light" charset="0"/>
              </a:defRPr>
            </a:lvl8pPr>
            <a:lvl9pPr marL="3561764" indent="-17288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IBM Plex Sans Light" charset="0"/>
              </a:defRPr>
            </a:lvl9pPr>
          </a:lstStyle>
          <a:p>
            <a:pPr marL="457200" indent="-457200" defTabSz="914400">
              <a:buFont typeface="Arial" panose="020B0604020202020204" pitchFamily="34" charset="0"/>
              <a:buChar char="•"/>
            </a:pPr>
            <a:r>
              <a:rPr lang="en-US" altLang="zh-TW" sz="2400" b="1" kern="0" dirty="0">
                <a:latin typeface="Arial" panose="020B0604020202020204" pitchFamily="34" charset="0"/>
                <a:cs typeface="Arial" panose="020B0604020202020204" pitchFamily="34" charset="0"/>
              </a:rPr>
              <a:t>Cardinality [1..1] </a:t>
            </a:r>
            <a:r>
              <a:rPr lang="zh-TW" altLang="en-US" sz="2400" b="1" kern="0" dirty="0">
                <a:latin typeface="Arial" panose="020B0604020202020204" pitchFamily="34" charset="0"/>
                <a:cs typeface="Arial" panose="020B0604020202020204" pitchFamily="34" charset="0"/>
              </a:rPr>
              <a:t>實務範例</a:t>
            </a:r>
            <a:endParaRPr lang="en-US" altLang="zh-TW" sz="2400" b="1" kern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53F67561-0E64-C4F7-2F6E-28995A3811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395" y="2256063"/>
            <a:ext cx="8807903" cy="3460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23409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83738331-2AF1-6D0F-5119-88BE55D6B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222736" cy="1072896"/>
          </a:xfrm>
        </p:spPr>
        <p:txBody>
          <a:bodyPr/>
          <a:lstStyle/>
          <a:p>
            <a:r>
              <a:rPr lang="en-US" altLang="zh-TW" sz="4000" b="1" dirty="0">
                <a:latin typeface="Arial" panose="020B0604020202020204" pitchFamily="34" charset="0"/>
                <a:cs typeface="Arial" panose="020B0604020202020204" pitchFamily="34" charset="0"/>
              </a:rPr>
              <a:t>CDS View -- $projection(1/6)</a:t>
            </a:r>
            <a:br>
              <a:rPr lang="en-US" altLang="zh-TW" sz="40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zh-TW" alt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文字版面配置區 14">
            <a:extLst>
              <a:ext uri="{FF2B5EF4-FFF2-40B4-BE49-F238E27FC236}">
                <a16:creationId xmlns:a16="http://schemas.microsoft.com/office/drawing/2014/main" id="{9CBBC9CA-ED74-5463-409A-E7DBA36BF7A7}"/>
              </a:ext>
            </a:extLst>
          </p:cNvPr>
          <p:cNvSpPr txBox="1">
            <a:spLocks/>
          </p:cNvSpPr>
          <p:nvPr/>
        </p:nvSpPr>
        <p:spPr>
          <a:xfrm>
            <a:off x="381001" y="1554481"/>
            <a:ext cx="11432058" cy="70158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10000"/>
              </a:lnSpc>
              <a:spcBef>
                <a:spcPts val="1500"/>
              </a:spcBef>
              <a:spcAft>
                <a:spcPct val="0"/>
              </a:spcAft>
              <a:buClr>
                <a:srgbClr val="001141"/>
              </a:buClr>
              <a:buSzPct val="90000"/>
              <a:buFont typeface="IBM Plex Sans Light" pitchFamily="2" charset="2"/>
              <a:buNone/>
              <a:defRPr sz="15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1pPr>
            <a:lvl2pPr marL="152394" indent="-152394" algn="l" rtl="0" eaLnBrk="1" fontAlgn="base" hangingPunct="1">
              <a:lnSpc>
                <a:spcPct val="110000"/>
              </a:lnSpc>
              <a:spcBef>
                <a:spcPts val="1000"/>
              </a:spcBef>
              <a:spcAft>
                <a:spcPct val="0"/>
              </a:spcAft>
              <a:buClr>
                <a:srgbClr val="001141"/>
              </a:buClr>
              <a:buSzPct val="100000"/>
              <a:buFont typeface="IBM Plex Sans Light" charset="-120"/>
              <a:buChar char="–"/>
              <a:tabLst/>
              <a:defRPr sz="15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2pPr>
            <a:lvl3pPr marL="304788" indent="-152394" algn="l" rtl="0" eaLnBrk="1" fontAlgn="base" hangingPunct="1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rgbClr val="001141"/>
              </a:buClr>
              <a:buSzPct val="100000"/>
              <a:buFont typeface="IBM Plex Sans Light" panose="020B0604020202020204" pitchFamily="34" charset="0"/>
              <a:buChar char="•"/>
              <a:tabLst/>
              <a:defRPr sz="15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3pPr>
            <a:lvl4pPr marL="457182" indent="-152394" algn="l" rtl="0" eaLnBrk="1" fontAlgn="base" hangingPunct="1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rgbClr val="001141"/>
              </a:buClr>
              <a:buSzPct val="100000"/>
              <a:buFont typeface="IBM Plex Sans Light" charset="-120"/>
              <a:buChar char="–"/>
              <a:tabLst/>
              <a:defRPr sz="1500" b="0" i="0" baseline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4pPr>
            <a:lvl5pPr marL="609576" indent="-152394" algn="l" rtl="0" eaLnBrk="1" fontAlgn="base" hangingPunct="1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rgbClr val="001141"/>
              </a:buClr>
              <a:buFont typeface="IBM Plex Sans Light" charset="-120"/>
              <a:buChar char="»"/>
              <a:tabLst/>
              <a:defRPr sz="15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5pPr>
            <a:lvl6pPr marL="2111544" indent="-17288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IBM Plex Sans Light" charset="0"/>
              </a:defRPr>
            </a:lvl6pPr>
            <a:lvl7pPr marL="2594951" indent="-17288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IBM Plex Sans Light" charset="0"/>
              </a:defRPr>
            </a:lvl7pPr>
            <a:lvl8pPr marL="3078357" indent="-17288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IBM Plex Sans Light" charset="0"/>
              </a:defRPr>
            </a:lvl8pPr>
            <a:lvl9pPr marL="3561764" indent="-17288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IBM Plex Sans Light" charset="0"/>
              </a:defRPr>
            </a:lvl9pPr>
          </a:lstStyle>
          <a:p>
            <a:pPr marL="457200" indent="-457200" defTabSz="914400">
              <a:buFont typeface="Arial" panose="020B0604020202020204" pitchFamily="34" charset="0"/>
              <a:buChar char="•"/>
            </a:pPr>
            <a:endParaRPr lang="en-US" altLang="zh-TW" sz="2400" b="1" kern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文字版面配置區 14">
            <a:extLst>
              <a:ext uri="{FF2B5EF4-FFF2-40B4-BE49-F238E27FC236}">
                <a16:creationId xmlns:a16="http://schemas.microsoft.com/office/drawing/2014/main" id="{74FBC751-4F2E-9819-DBEE-4934E0FD3B53}"/>
              </a:ext>
            </a:extLst>
          </p:cNvPr>
          <p:cNvSpPr txBox="1">
            <a:spLocks/>
          </p:cNvSpPr>
          <p:nvPr/>
        </p:nvSpPr>
        <p:spPr>
          <a:xfrm>
            <a:off x="533401" y="1706880"/>
            <a:ext cx="11432058" cy="477011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10000"/>
              </a:lnSpc>
              <a:spcBef>
                <a:spcPts val="1500"/>
              </a:spcBef>
              <a:spcAft>
                <a:spcPct val="0"/>
              </a:spcAft>
              <a:buClr>
                <a:srgbClr val="001141"/>
              </a:buClr>
              <a:buSzPct val="90000"/>
              <a:buFont typeface="IBM Plex Sans Light" pitchFamily="2" charset="2"/>
              <a:buNone/>
              <a:defRPr sz="15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1pPr>
            <a:lvl2pPr marL="152394" indent="-152394" algn="l" rtl="0" eaLnBrk="1" fontAlgn="base" hangingPunct="1">
              <a:lnSpc>
                <a:spcPct val="110000"/>
              </a:lnSpc>
              <a:spcBef>
                <a:spcPts val="1000"/>
              </a:spcBef>
              <a:spcAft>
                <a:spcPct val="0"/>
              </a:spcAft>
              <a:buClr>
                <a:srgbClr val="001141"/>
              </a:buClr>
              <a:buSzPct val="100000"/>
              <a:buFont typeface="IBM Plex Sans Light" charset="-120"/>
              <a:buChar char="–"/>
              <a:tabLst/>
              <a:defRPr sz="15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2pPr>
            <a:lvl3pPr marL="304788" indent="-152394" algn="l" rtl="0" eaLnBrk="1" fontAlgn="base" hangingPunct="1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rgbClr val="001141"/>
              </a:buClr>
              <a:buSzPct val="100000"/>
              <a:buFont typeface="IBM Plex Sans Light" panose="020B0604020202020204" pitchFamily="34" charset="0"/>
              <a:buChar char="•"/>
              <a:tabLst/>
              <a:defRPr sz="15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3pPr>
            <a:lvl4pPr marL="457182" indent="-152394" algn="l" rtl="0" eaLnBrk="1" fontAlgn="base" hangingPunct="1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rgbClr val="001141"/>
              </a:buClr>
              <a:buSzPct val="100000"/>
              <a:buFont typeface="IBM Plex Sans Light" charset="-120"/>
              <a:buChar char="–"/>
              <a:tabLst/>
              <a:defRPr sz="1500" b="0" i="0" baseline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4pPr>
            <a:lvl5pPr marL="609576" indent="-152394" algn="l" rtl="0" eaLnBrk="1" fontAlgn="base" hangingPunct="1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rgbClr val="001141"/>
              </a:buClr>
              <a:buFont typeface="IBM Plex Sans Light" charset="-120"/>
              <a:buChar char="»"/>
              <a:tabLst/>
              <a:defRPr sz="15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5pPr>
            <a:lvl6pPr marL="2111544" indent="-17288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IBM Plex Sans Light" charset="0"/>
              </a:defRPr>
            </a:lvl6pPr>
            <a:lvl7pPr marL="2594951" indent="-17288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IBM Plex Sans Light" charset="0"/>
              </a:defRPr>
            </a:lvl7pPr>
            <a:lvl8pPr marL="3078357" indent="-17288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IBM Plex Sans Light" charset="0"/>
              </a:defRPr>
            </a:lvl8pPr>
            <a:lvl9pPr marL="3561764" indent="-17288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IBM Plex Sans Light" charset="0"/>
              </a:defRPr>
            </a:lvl9pPr>
          </a:lstStyle>
          <a:p>
            <a:pPr marL="457200" indent="-457200" defTabSz="914400">
              <a:buFont typeface="Arial" panose="020B0604020202020204" pitchFamily="34" charset="0"/>
              <a:buChar char="•"/>
            </a:pPr>
            <a:r>
              <a:rPr lang="en-US" altLang="zh-TW" sz="2400" kern="0" dirty="0">
                <a:latin typeface="Arial" panose="020B0604020202020204" pitchFamily="34" charset="0"/>
                <a:cs typeface="Arial" panose="020B0604020202020204" pitchFamily="34" charset="0"/>
              </a:rPr>
              <a:t>To make a </a:t>
            </a:r>
            <a:r>
              <a:rPr lang="en-US" altLang="zh-TW" sz="2400" kern="0" dirty="0">
                <a:solidFill>
                  <a:srgbClr val="00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reference</a:t>
            </a:r>
            <a:r>
              <a:rPr lang="en-US" altLang="zh-TW" sz="2400" kern="0" dirty="0">
                <a:latin typeface="Arial" panose="020B0604020202020204" pitchFamily="34" charset="0"/>
                <a:cs typeface="Arial" panose="020B0604020202020204" pitchFamily="34" charset="0"/>
              </a:rPr>
              <a:t> to an </a:t>
            </a:r>
            <a:r>
              <a:rPr lang="en-US" altLang="zh-TW" sz="2400" kern="0" dirty="0">
                <a:solidFill>
                  <a:srgbClr val="00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element of the SELECT list </a:t>
            </a:r>
            <a:r>
              <a:rPr lang="en-US" altLang="zh-TW" sz="2400" kern="0" dirty="0">
                <a:latin typeface="Arial" panose="020B0604020202020204" pitchFamily="34" charset="0"/>
                <a:cs typeface="Arial" panose="020B0604020202020204" pitchFamily="34" charset="0"/>
              </a:rPr>
              <a:t>in the </a:t>
            </a:r>
            <a:r>
              <a:rPr lang="en-US" altLang="zh-TW" sz="2400" kern="0" dirty="0">
                <a:solidFill>
                  <a:srgbClr val="00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 condition</a:t>
            </a:r>
            <a:r>
              <a:rPr lang="en-US" altLang="zh-TW" sz="2400" kern="0" dirty="0">
                <a:latin typeface="Arial" panose="020B0604020202020204" pitchFamily="34" charset="0"/>
                <a:cs typeface="Arial" panose="020B0604020202020204" pitchFamily="34" charset="0"/>
              </a:rPr>
              <a:t>, the field name can be prefixed with </a:t>
            </a:r>
            <a:r>
              <a:rPr lang="en-US" altLang="zh-TW" sz="2400" b="1" kern="0" dirty="0">
                <a:solidFill>
                  <a:srgbClr val="00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$projection </a:t>
            </a:r>
            <a:r>
              <a:rPr lang="en-US" altLang="zh-TW" sz="2400" kern="0" dirty="0">
                <a:latin typeface="Arial" panose="020B0604020202020204" pitchFamily="34" charset="0"/>
                <a:cs typeface="Arial" panose="020B0604020202020204" pitchFamily="34" charset="0"/>
              </a:rPr>
              <a:t>instead of the source data source.</a:t>
            </a:r>
          </a:p>
          <a:p>
            <a:pPr marL="457200" indent="-457200" defTabSz="914400">
              <a:buFont typeface="Arial" panose="020B0604020202020204" pitchFamily="34" charset="0"/>
              <a:buChar char="•"/>
            </a:pPr>
            <a:r>
              <a:rPr lang="en-US" altLang="zh-TW" sz="2400" kern="0" dirty="0">
                <a:latin typeface="Arial" panose="020B0604020202020204" pitchFamily="34" charset="0"/>
                <a:cs typeface="Arial" panose="020B0604020202020204" pitchFamily="34" charset="0"/>
              </a:rPr>
              <a:t>In this case, </a:t>
            </a:r>
            <a:r>
              <a:rPr lang="en-US" altLang="zh-TW" sz="2400" kern="0" dirty="0">
                <a:solidFill>
                  <a:srgbClr val="00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 alternative element name defined using AS </a:t>
            </a:r>
            <a:r>
              <a:rPr lang="en-US" altLang="zh-TW" sz="2400" kern="0" dirty="0">
                <a:latin typeface="Arial" panose="020B0604020202020204" pitchFamily="34" charset="0"/>
                <a:cs typeface="Arial" panose="020B0604020202020204" pitchFamily="34" charset="0"/>
              </a:rPr>
              <a:t>can be specified instead of the field name. </a:t>
            </a:r>
          </a:p>
          <a:p>
            <a:pPr marL="457200" indent="-457200" defTabSz="914400">
              <a:buFont typeface="Arial" panose="020B0604020202020204" pitchFamily="34" charset="0"/>
              <a:buChar char="•"/>
            </a:pPr>
            <a:r>
              <a:rPr lang="en-US" altLang="zh-TW" sz="2400" kern="0" dirty="0">
                <a:latin typeface="Arial" panose="020B0604020202020204" pitchFamily="34" charset="0"/>
                <a:cs typeface="Arial" panose="020B0604020202020204" pitchFamily="34" charset="0"/>
              </a:rPr>
              <a:t>If a </a:t>
            </a:r>
            <a:r>
              <a:rPr lang="en-US" altLang="zh-TW" sz="2400" kern="0" dirty="0">
                <a:solidFill>
                  <a:srgbClr val="00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path expression </a:t>
            </a:r>
            <a:r>
              <a:rPr lang="en-US" altLang="zh-TW" sz="2400" kern="0" dirty="0">
                <a:latin typeface="Arial" panose="020B0604020202020204" pitchFamily="34" charset="0"/>
                <a:cs typeface="Arial" panose="020B0604020202020204" pitchFamily="34" charset="0"/>
              </a:rPr>
              <a:t>of the SELECT list is used when the prefix $projection is used in the ON condition, the current association cannot itself be used in the SELECT list, to avoid invalid join expressions.</a:t>
            </a:r>
          </a:p>
        </p:txBody>
      </p:sp>
    </p:spTree>
    <p:extLst>
      <p:ext uri="{BB962C8B-B14F-4D97-AF65-F5344CB8AC3E}">
        <p14:creationId xmlns:p14="http://schemas.microsoft.com/office/powerpoint/2010/main" val="337131660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83738331-2AF1-6D0F-5119-88BE55D6B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222736" cy="1072896"/>
          </a:xfrm>
        </p:spPr>
        <p:txBody>
          <a:bodyPr/>
          <a:lstStyle/>
          <a:p>
            <a:r>
              <a:rPr lang="en-US" altLang="zh-TW" sz="4000" b="1" dirty="0">
                <a:latin typeface="Arial" panose="020B0604020202020204" pitchFamily="34" charset="0"/>
                <a:cs typeface="Arial" panose="020B0604020202020204" pitchFamily="34" charset="0"/>
              </a:rPr>
              <a:t>CDS View -- $projection(2/6)</a:t>
            </a:r>
            <a:br>
              <a:rPr lang="en-US" altLang="zh-TW" sz="40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zh-TW" alt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文字版面配置區 14">
            <a:extLst>
              <a:ext uri="{FF2B5EF4-FFF2-40B4-BE49-F238E27FC236}">
                <a16:creationId xmlns:a16="http://schemas.microsoft.com/office/drawing/2014/main" id="{9CBBC9CA-ED74-5463-409A-E7DBA36BF7A7}"/>
              </a:ext>
            </a:extLst>
          </p:cNvPr>
          <p:cNvSpPr txBox="1">
            <a:spLocks/>
          </p:cNvSpPr>
          <p:nvPr/>
        </p:nvSpPr>
        <p:spPr>
          <a:xfrm>
            <a:off x="381001" y="1554481"/>
            <a:ext cx="11432058" cy="70158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10000"/>
              </a:lnSpc>
              <a:spcBef>
                <a:spcPts val="1500"/>
              </a:spcBef>
              <a:spcAft>
                <a:spcPct val="0"/>
              </a:spcAft>
              <a:buClr>
                <a:srgbClr val="001141"/>
              </a:buClr>
              <a:buSzPct val="90000"/>
              <a:buFont typeface="IBM Plex Sans Light" pitchFamily="2" charset="2"/>
              <a:buNone/>
              <a:defRPr sz="15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1pPr>
            <a:lvl2pPr marL="152394" indent="-152394" algn="l" rtl="0" eaLnBrk="1" fontAlgn="base" hangingPunct="1">
              <a:lnSpc>
                <a:spcPct val="110000"/>
              </a:lnSpc>
              <a:spcBef>
                <a:spcPts val="1000"/>
              </a:spcBef>
              <a:spcAft>
                <a:spcPct val="0"/>
              </a:spcAft>
              <a:buClr>
                <a:srgbClr val="001141"/>
              </a:buClr>
              <a:buSzPct val="100000"/>
              <a:buFont typeface="IBM Plex Sans Light" charset="-120"/>
              <a:buChar char="–"/>
              <a:tabLst/>
              <a:defRPr sz="15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2pPr>
            <a:lvl3pPr marL="304788" indent="-152394" algn="l" rtl="0" eaLnBrk="1" fontAlgn="base" hangingPunct="1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rgbClr val="001141"/>
              </a:buClr>
              <a:buSzPct val="100000"/>
              <a:buFont typeface="IBM Plex Sans Light" panose="020B0604020202020204" pitchFamily="34" charset="0"/>
              <a:buChar char="•"/>
              <a:tabLst/>
              <a:defRPr sz="15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3pPr>
            <a:lvl4pPr marL="457182" indent="-152394" algn="l" rtl="0" eaLnBrk="1" fontAlgn="base" hangingPunct="1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rgbClr val="001141"/>
              </a:buClr>
              <a:buSzPct val="100000"/>
              <a:buFont typeface="IBM Plex Sans Light" charset="-120"/>
              <a:buChar char="–"/>
              <a:tabLst/>
              <a:defRPr sz="1500" b="0" i="0" baseline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4pPr>
            <a:lvl5pPr marL="609576" indent="-152394" algn="l" rtl="0" eaLnBrk="1" fontAlgn="base" hangingPunct="1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rgbClr val="001141"/>
              </a:buClr>
              <a:buFont typeface="IBM Plex Sans Light" charset="-120"/>
              <a:buChar char="»"/>
              <a:tabLst/>
              <a:defRPr sz="15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5pPr>
            <a:lvl6pPr marL="2111544" indent="-17288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IBM Plex Sans Light" charset="0"/>
              </a:defRPr>
            </a:lvl6pPr>
            <a:lvl7pPr marL="2594951" indent="-17288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IBM Plex Sans Light" charset="0"/>
              </a:defRPr>
            </a:lvl7pPr>
            <a:lvl8pPr marL="3078357" indent="-17288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IBM Plex Sans Light" charset="0"/>
              </a:defRPr>
            </a:lvl8pPr>
            <a:lvl9pPr marL="3561764" indent="-17288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IBM Plex Sans Light" charset="0"/>
              </a:defRPr>
            </a:lvl9pPr>
          </a:lstStyle>
          <a:p>
            <a:pPr marL="457200" indent="-457200" defTabSz="914400">
              <a:buFont typeface="Arial" panose="020B0604020202020204" pitchFamily="34" charset="0"/>
              <a:buChar char="•"/>
            </a:pPr>
            <a:endParaRPr lang="en-US" altLang="zh-TW" sz="2400" b="1" kern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文字版面配置區 14">
            <a:extLst>
              <a:ext uri="{FF2B5EF4-FFF2-40B4-BE49-F238E27FC236}">
                <a16:creationId xmlns:a16="http://schemas.microsoft.com/office/drawing/2014/main" id="{74FBC751-4F2E-9819-DBEE-4934E0FD3B53}"/>
              </a:ext>
            </a:extLst>
          </p:cNvPr>
          <p:cNvSpPr txBox="1">
            <a:spLocks/>
          </p:cNvSpPr>
          <p:nvPr/>
        </p:nvSpPr>
        <p:spPr>
          <a:xfrm>
            <a:off x="462448" y="1143209"/>
            <a:ext cx="6080341" cy="5520638"/>
          </a:xfrm>
          <a:prstGeom prst="rect">
            <a:avLst/>
          </a:prstGeom>
          <a:solidFill>
            <a:srgbClr val="FDF7E3"/>
          </a:solidFill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10000"/>
              </a:lnSpc>
              <a:spcBef>
                <a:spcPts val="1500"/>
              </a:spcBef>
              <a:spcAft>
                <a:spcPct val="0"/>
              </a:spcAft>
              <a:buClr>
                <a:srgbClr val="001141"/>
              </a:buClr>
              <a:buSzPct val="90000"/>
              <a:buFont typeface="IBM Plex Sans Light" pitchFamily="2" charset="2"/>
              <a:buNone/>
              <a:defRPr sz="15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1pPr>
            <a:lvl2pPr marL="152394" indent="-152394" algn="l" rtl="0" eaLnBrk="1" fontAlgn="base" hangingPunct="1">
              <a:lnSpc>
                <a:spcPct val="110000"/>
              </a:lnSpc>
              <a:spcBef>
                <a:spcPts val="1000"/>
              </a:spcBef>
              <a:spcAft>
                <a:spcPct val="0"/>
              </a:spcAft>
              <a:buClr>
                <a:srgbClr val="001141"/>
              </a:buClr>
              <a:buSzPct val="100000"/>
              <a:buFont typeface="IBM Plex Sans Light" charset="-120"/>
              <a:buChar char="–"/>
              <a:tabLst/>
              <a:defRPr sz="15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2pPr>
            <a:lvl3pPr marL="304788" indent="-152394" algn="l" rtl="0" eaLnBrk="1" fontAlgn="base" hangingPunct="1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rgbClr val="001141"/>
              </a:buClr>
              <a:buSzPct val="100000"/>
              <a:buFont typeface="IBM Plex Sans Light" panose="020B0604020202020204" pitchFamily="34" charset="0"/>
              <a:buChar char="•"/>
              <a:tabLst/>
              <a:defRPr sz="15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3pPr>
            <a:lvl4pPr marL="457182" indent="-152394" algn="l" rtl="0" eaLnBrk="1" fontAlgn="base" hangingPunct="1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rgbClr val="001141"/>
              </a:buClr>
              <a:buSzPct val="100000"/>
              <a:buFont typeface="IBM Plex Sans Light" charset="-120"/>
              <a:buChar char="–"/>
              <a:tabLst/>
              <a:defRPr sz="1500" b="0" i="0" baseline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4pPr>
            <a:lvl5pPr marL="609576" indent="-152394" algn="l" rtl="0" eaLnBrk="1" fontAlgn="base" hangingPunct="1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rgbClr val="001141"/>
              </a:buClr>
              <a:buFont typeface="IBM Plex Sans Light" charset="-120"/>
              <a:buChar char="»"/>
              <a:tabLst/>
              <a:defRPr sz="15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5pPr>
            <a:lvl6pPr marL="2111544" indent="-17288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IBM Plex Sans Light" charset="0"/>
              </a:defRPr>
            </a:lvl6pPr>
            <a:lvl7pPr marL="2594951" indent="-17288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IBM Plex Sans Light" charset="0"/>
              </a:defRPr>
            </a:lvl7pPr>
            <a:lvl8pPr marL="3078357" indent="-17288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IBM Plex Sans Light" charset="0"/>
              </a:defRPr>
            </a:lvl8pPr>
            <a:lvl9pPr marL="3561764" indent="-17288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IBM Plex Sans Light" charset="0"/>
              </a:defRPr>
            </a:lvl9pPr>
          </a:lstStyle>
          <a:p>
            <a:pPr defTabSz="914400"/>
            <a:r>
              <a:rPr lang="en-US" altLang="zh-TW" sz="14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@AbapCatalog.sqlViewName: 'SALESO_INVHDR_VW'</a:t>
            </a:r>
            <a:br>
              <a:rPr lang="en-US" altLang="zh-TW" sz="14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</a:br>
            <a:r>
              <a:rPr lang="en-US" altLang="zh-TW" sz="14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define view </a:t>
            </a:r>
            <a:r>
              <a:rPr lang="en-US" altLang="zh-TW" sz="1400" kern="100" dirty="0" err="1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sales_order_invoice_header</a:t>
            </a:r>
            <a:r>
              <a:rPr lang="en-US" altLang="zh-TW" sz="14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as</a:t>
            </a:r>
            <a:br>
              <a:rPr lang="en-US" altLang="zh-TW" sz="14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</a:br>
            <a:r>
              <a:rPr lang="en-US" altLang="zh-TW" sz="14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  select from </a:t>
            </a:r>
            <a:r>
              <a:rPr lang="en-US" altLang="zh-TW" sz="1400" kern="100" dirty="0" err="1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snwd_so_inv_head</a:t>
            </a:r>
            <a:br>
              <a:rPr lang="en-US" altLang="zh-TW" sz="14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</a:br>
            <a:r>
              <a:rPr lang="en-US" altLang="zh-TW" sz="14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           inner join </a:t>
            </a:r>
            <a:r>
              <a:rPr lang="en-US" altLang="zh-TW" sz="1400" kern="100" dirty="0" err="1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snwd_so</a:t>
            </a:r>
            <a:br>
              <a:rPr lang="en-US" altLang="zh-TW" sz="14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</a:br>
            <a:r>
              <a:rPr lang="en-US" altLang="zh-TW" sz="14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             on </a:t>
            </a:r>
            <a:r>
              <a:rPr lang="en-US" altLang="zh-TW" sz="1400" kern="100" dirty="0" err="1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snwd_so_inv_head.so_guid</a:t>
            </a:r>
            <a:r>
              <a:rPr lang="en-US" altLang="zh-TW" sz="14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= </a:t>
            </a:r>
            <a:r>
              <a:rPr lang="en-US" altLang="zh-TW" sz="1400" kern="100" dirty="0" err="1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snwd_so.node_key</a:t>
            </a:r>
            <a:br>
              <a:rPr lang="en-US" altLang="zh-TW" sz="14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</a:br>
            <a:r>
              <a:rPr lang="en-US" altLang="zh-TW" sz="14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         association [1..1] to </a:t>
            </a:r>
            <a:r>
              <a:rPr lang="en-US" altLang="zh-TW" sz="1400" kern="100" dirty="0" err="1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snwd_bpa</a:t>
            </a:r>
            <a:r>
              <a:rPr lang="en-US" altLang="zh-TW" sz="14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as </a:t>
            </a:r>
            <a:r>
              <a:rPr lang="en-US" altLang="zh-TW" sz="1400" b="1" kern="100" dirty="0">
                <a:solidFill>
                  <a:srgbClr val="0033CC"/>
                </a:solidFill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_buyer</a:t>
            </a:r>
            <a:br>
              <a:rPr lang="en-US" altLang="zh-TW" sz="14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</a:br>
            <a:r>
              <a:rPr lang="en-US" altLang="zh-TW" sz="14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           on </a:t>
            </a:r>
            <a:r>
              <a:rPr lang="en-US" altLang="zh-TW" sz="1400" b="1" kern="100" dirty="0">
                <a:solidFill>
                  <a:srgbClr val="0033CC"/>
                </a:solidFill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$</a:t>
            </a:r>
            <a:r>
              <a:rPr lang="en-US" altLang="zh-TW" sz="1400" b="1" kern="100" dirty="0" err="1">
                <a:solidFill>
                  <a:srgbClr val="0033CC"/>
                </a:solidFill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projection</a:t>
            </a:r>
            <a:r>
              <a:rPr lang="en-US" altLang="zh-TW" sz="1400" kern="100" dirty="0" err="1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.buyer_guid</a:t>
            </a:r>
            <a:r>
              <a:rPr lang="en-US" altLang="zh-TW" sz="14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= _</a:t>
            </a:r>
            <a:r>
              <a:rPr lang="en-US" altLang="zh-TW" sz="1400" kern="100" dirty="0" err="1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buyer.node_key</a:t>
            </a:r>
            <a:br>
              <a:rPr lang="en-US" altLang="zh-TW" sz="14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</a:br>
            <a:r>
              <a:rPr lang="en-US" altLang="zh-TW" sz="14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         association [1..*] to </a:t>
            </a:r>
            <a:r>
              <a:rPr lang="en-US" altLang="zh-TW" sz="1400" kern="100" dirty="0" err="1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snwd_so_inv_item</a:t>
            </a:r>
            <a:r>
              <a:rPr lang="en-US" altLang="zh-TW" sz="14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as </a:t>
            </a:r>
            <a:r>
              <a:rPr lang="en-US" altLang="zh-TW" sz="1400" b="1" kern="100" dirty="0">
                <a:solidFill>
                  <a:srgbClr val="0033CC"/>
                </a:solidFill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_</a:t>
            </a:r>
            <a:r>
              <a:rPr lang="en-US" altLang="zh-TW" sz="1400" b="1" kern="100" dirty="0" err="1">
                <a:solidFill>
                  <a:srgbClr val="0033CC"/>
                </a:solidFill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invoice_items</a:t>
            </a:r>
            <a:br>
              <a:rPr lang="en-US" altLang="zh-TW" sz="14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</a:br>
            <a:r>
              <a:rPr lang="en-US" altLang="zh-TW" sz="14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           on $</a:t>
            </a:r>
            <a:r>
              <a:rPr lang="en-US" altLang="zh-TW" sz="1400" kern="100" dirty="0" err="1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projection.node_key</a:t>
            </a:r>
            <a:r>
              <a:rPr lang="en-US" altLang="zh-TW" sz="14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= _</a:t>
            </a:r>
            <a:r>
              <a:rPr lang="en-US" altLang="zh-TW" sz="1400" kern="100" dirty="0" err="1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invoice_items.parent_key</a:t>
            </a:r>
            <a:br>
              <a:rPr lang="en-US" altLang="zh-TW" sz="14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</a:br>
            <a:r>
              <a:rPr lang="en-US" altLang="zh-TW" sz="14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         { key </a:t>
            </a:r>
            <a:r>
              <a:rPr lang="en-US" altLang="zh-TW" sz="1400" kern="100" dirty="0" err="1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snwd_so_inv_head.node_key</a:t>
            </a:r>
            <a:r>
              <a:rPr lang="en-US" altLang="zh-TW" sz="14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,      //used in </a:t>
            </a:r>
            <a:r>
              <a:rPr lang="en-US" altLang="zh-TW" sz="1400" kern="100" dirty="0" err="1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assoc</a:t>
            </a:r>
            <a:r>
              <a:rPr lang="en-US" altLang="zh-TW" sz="14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_</a:t>
            </a:r>
            <a:r>
              <a:rPr lang="en-US" altLang="zh-TW" sz="1400" kern="100" dirty="0" err="1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invoice_items</a:t>
            </a:r>
            <a:br>
              <a:rPr lang="en-US" altLang="zh-TW" sz="14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</a:br>
            <a:r>
              <a:rPr lang="en-US" altLang="zh-TW" sz="14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               </a:t>
            </a:r>
            <a:r>
              <a:rPr lang="en-US" altLang="zh-TW" sz="1400" kern="100" dirty="0" err="1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snwd_so_inv_head.buyer_guid</a:t>
            </a:r>
            <a:r>
              <a:rPr lang="en-US" altLang="zh-TW" sz="14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,    //used in </a:t>
            </a:r>
            <a:r>
              <a:rPr lang="en-US" altLang="zh-TW" sz="1400" kern="100" dirty="0" err="1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assoc</a:t>
            </a:r>
            <a:r>
              <a:rPr lang="en-US" altLang="zh-TW" sz="14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_buyer</a:t>
            </a:r>
            <a:br>
              <a:rPr lang="en-US" altLang="zh-TW" sz="14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</a:br>
            <a:r>
              <a:rPr lang="en-US" altLang="zh-TW" sz="14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               </a:t>
            </a:r>
            <a:r>
              <a:rPr lang="en-US" altLang="zh-TW" sz="1400" kern="100" dirty="0" err="1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snwd_so.so_id</a:t>
            </a:r>
            <a:r>
              <a:rPr lang="en-US" altLang="zh-TW" sz="14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as </a:t>
            </a:r>
            <a:r>
              <a:rPr lang="en-US" altLang="zh-TW" sz="1400" kern="100" dirty="0" err="1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sales_order_id</a:t>
            </a:r>
            <a:r>
              <a:rPr lang="en-US" altLang="zh-TW" sz="14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,</a:t>
            </a:r>
            <a:br>
              <a:rPr lang="en-US" altLang="zh-TW" sz="14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</a:br>
            <a:r>
              <a:rPr lang="en-US" altLang="zh-TW" sz="14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               _</a:t>
            </a:r>
            <a:r>
              <a:rPr lang="en-US" altLang="zh-TW" sz="1400" kern="100" dirty="0" err="1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buyer.bp_id</a:t>
            </a:r>
            <a:r>
              <a:rPr lang="en-US" altLang="zh-TW" sz="14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as </a:t>
            </a:r>
            <a:r>
              <a:rPr lang="en-US" altLang="zh-TW" sz="1400" kern="100" dirty="0" err="1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buyer_id</a:t>
            </a:r>
            <a:r>
              <a:rPr lang="en-US" altLang="zh-TW" sz="14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,       //from </a:t>
            </a:r>
            <a:r>
              <a:rPr lang="en-US" altLang="zh-TW" sz="1400" kern="100" dirty="0" err="1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assoc</a:t>
            </a:r>
            <a:r>
              <a:rPr lang="en-US" altLang="zh-TW" sz="14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_buyer</a:t>
            </a:r>
            <a:br>
              <a:rPr lang="en-US" altLang="zh-TW" sz="14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</a:br>
            <a:r>
              <a:rPr lang="en-US" altLang="zh-TW" sz="14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               </a:t>
            </a:r>
            <a:r>
              <a:rPr lang="en-US" altLang="zh-TW" sz="1400" kern="100" dirty="0" err="1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snwd_so_inv_head.payment_status</a:t>
            </a:r>
            <a:r>
              <a:rPr lang="en-US" altLang="zh-TW" sz="14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,</a:t>
            </a:r>
            <a:br>
              <a:rPr lang="en-US" altLang="zh-TW" sz="14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</a:br>
            <a:r>
              <a:rPr lang="en-US" altLang="zh-TW" sz="14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              @Semantics.currencyCode</a:t>
            </a:r>
            <a:br>
              <a:rPr lang="en-US" altLang="zh-TW" sz="14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</a:br>
            <a:r>
              <a:rPr lang="en-US" altLang="zh-TW" sz="14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               </a:t>
            </a:r>
            <a:r>
              <a:rPr lang="en-US" altLang="zh-TW" sz="1400" kern="100" dirty="0" err="1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snwd_so_inv_head.currency_code</a:t>
            </a:r>
            <a:r>
              <a:rPr lang="en-US" altLang="zh-TW" sz="14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,</a:t>
            </a:r>
            <a:br>
              <a:rPr lang="en-US" altLang="zh-TW" sz="14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</a:br>
            <a:r>
              <a:rPr lang="en-US" altLang="zh-TW" sz="14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              @Semantics.amount.currencyCode: '</a:t>
            </a:r>
            <a:r>
              <a:rPr lang="en-US" altLang="zh-TW" sz="1400" kern="100" dirty="0" err="1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currency_code</a:t>
            </a:r>
            <a:r>
              <a:rPr lang="en-US" altLang="zh-TW" sz="14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'</a:t>
            </a:r>
            <a:br>
              <a:rPr lang="en-US" altLang="zh-TW" sz="14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</a:br>
            <a:r>
              <a:rPr lang="en-US" altLang="zh-TW" sz="14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               </a:t>
            </a:r>
            <a:r>
              <a:rPr lang="en-US" altLang="zh-TW" sz="1400" kern="100" dirty="0" err="1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snwd_so_inv_head.gross_amount</a:t>
            </a:r>
            <a:r>
              <a:rPr lang="en-US" altLang="zh-TW" sz="14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,</a:t>
            </a:r>
            <a:br>
              <a:rPr lang="en-US" altLang="zh-TW" sz="14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</a:br>
            <a:r>
              <a:rPr lang="en-US" altLang="zh-TW" sz="14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               _</a:t>
            </a:r>
            <a:r>
              <a:rPr lang="en-US" altLang="zh-TW" sz="1400" kern="100" dirty="0" err="1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invoice_items</a:t>
            </a:r>
            <a:r>
              <a:rPr lang="en-US" altLang="zh-TW" sz="14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                  //publish </a:t>
            </a:r>
            <a:r>
              <a:rPr lang="en-US" altLang="zh-TW" sz="1400" kern="100" dirty="0" err="1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assoc</a:t>
            </a:r>
            <a:r>
              <a:rPr lang="en-US" altLang="zh-TW" sz="14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_</a:t>
            </a:r>
            <a:r>
              <a:rPr lang="en-US" altLang="zh-TW" sz="1400" kern="100" dirty="0" err="1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invoice_items</a:t>
            </a:r>
            <a:br>
              <a:rPr lang="en-US" altLang="zh-TW" sz="14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</a:br>
            <a:r>
              <a:rPr lang="en-US" altLang="zh-TW" sz="14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         }</a:t>
            </a:r>
            <a:br>
              <a:rPr lang="en-US" altLang="zh-TW" sz="14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</a:br>
            <a:r>
              <a:rPr lang="en-US" altLang="zh-TW" sz="14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          where </a:t>
            </a:r>
            <a:r>
              <a:rPr lang="en-US" altLang="zh-TW" sz="1400" b="1" kern="100" dirty="0">
                <a:solidFill>
                  <a:srgbClr val="0033CC"/>
                </a:solidFill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_</a:t>
            </a:r>
            <a:r>
              <a:rPr lang="en-US" altLang="zh-TW" sz="1400" b="1" kern="100" dirty="0" err="1">
                <a:solidFill>
                  <a:srgbClr val="0033CC"/>
                </a:solidFill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buyer.bp_role</a:t>
            </a:r>
            <a:r>
              <a:rPr lang="en-US" altLang="zh-TW" sz="1400" b="1" kern="100" dirty="0">
                <a:solidFill>
                  <a:srgbClr val="0033CC"/>
                </a:solidFill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= '001'</a:t>
            </a:r>
            <a:r>
              <a:rPr lang="en-US" altLang="zh-TW" sz="14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;          //usage of </a:t>
            </a:r>
            <a:r>
              <a:rPr lang="en-US" altLang="zh-TW" sz="1400" kern="100" dirty="0" err="1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assoc</a:t>
            </a:r>
            <a:r>
              <a:rPr lang="en-US" altLang="zh-TW" sz="14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buyer</a:t>
            </a:r>
            <a:endParaRPr lang="zh-TW" altLang="zh-TW" sz="14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457200" indent="-457200" defTabSz="914400">
              <a:buFont typeface="Arial" panose="020B0604020202020204" pitchFamily="34" charset="0"/>
              <a:buChar char="•"/>
            </a:pPr>
            <a:endParaRPr lang="en-US" altLang="zh-TW" sz="1400" kern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文字版面配置區 14">
            <a:extLst>
              <a:ext uri="{FF2B5EF4-FFF2-40B4-BE49-F238E27FC236}">
                <a16:creationId xmlns:a16="http://schemas.microsoft.com/office/drawing/2014/main" id="{0BF05047-8A93-B6CE-865E-EB18BFAA8F8D}"/>
              </a:ext>
            </a:extLst>
          </p:cNvPr>
          <p:cNvSpPr txBox="1">
            <a:spLocks/>
          </p:cNvSpPr>
          <p:nvPr/>
        </p:nvSpPr>
        <p:spPr>
          <a:xfrm>
            <a:off x="6542790" y="1143209"/>
            <a:ext cx="5268210" cy="55206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10000"/>
              </a:lnSpc>
              <a:spcBef>
                <a:spcPts val="1500"/>
              </a:spcBef>
              <a:spcAft>
                <a:spcPct val="0"/>
              </a:spcAft>
              <a:buClr>
                <a:srgbClr val="001141"/>
              </a:buClr>
              <a:buSzPct val="90000"/>
              <a:buFont typeface="IBM Plex Sans Light" pitchFamily="2" charset="2"/>
              <a:buNone/>
              <a:defRPr sz="15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1pPr>
            <a:lvl2pPr marL="152394" indent="-152394" algn="l" rtl="0" eaLnBrk="1" fontAlgn="base" hangingPunct="1">
              <a:lnSpc>
                <a:spcPct val="110000"/>
              </a:lnSpc>
              <a:spcBef>
                <a:spcPts val="1000"/>
              </a:spcBef>
              <a:spcAft>
                <a:spcPct val="0"/>
              </a:spcAft>
              <a:buClr>
                <a:srgbClr val="001141"/>
              </a:buClr>
              <a:buSzPct val="100000"/>
              <a:buFont typeface="IBM Plex Sans Light" charset="-120"/>
              <a:buChar char="–"/>
              <a:tabLst/>
              <a:defRPr sz="15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2pPr>
            <a:lvl3pPr marL="304788" indent="-152394" algn="l" rtl="0" eaLnBrk="1" fontAlgn="base" hangingPunct="1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rgbClr val="001141"/>
              </a:buClr>
              <a:buSzPct val="100000"/>
              <a:buFont typeface="IBM Plex Sans Light" panose="020B0604020202020204" pitchFamily="34" charset="0"/>
              <a:buChar char="•"/>
              <a:tabLst/>
              <a:defRPr sz="15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3pPr>
            <a:lvl4pPr marL="457182" indent="-152394" algn="l" rtl="0" eaLnBrk="1" fontAlgn="base" hangingPunct="1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rgbClr val="001141"/>
              </a:buClr>
              <a:buSzPct val="100000"/>
              <a:buFont typeface="IBM Plex Sans Light" charset="-120"/>
              <a:buChar char="–"/>
              <a:tabLst/>
              <a:defRPr sz="1500" b="0" i="0" baseline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4pPr>
            <a:lvl5pPr marL="609576" indent="-152394" algn="l" rtl="0" eaLnBrk="1" fontAlgn="base" hangingPunct="1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rgbClr val="001141"/>
              </a:buClr>
              <a:buFont typeface="IBM Plex Sans Light" charset="-120"/>
              <a:buChar char="»"/>
              <a:tabLst/>
              <a:defRPr sz="15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5pPr>
            <a:lvl6pPr marL="2111544" indent="-17288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IBM Plex Sans Light" charset="0"/>
              </a:defRPr>
            </a:lvl6pPr>
            <a:lvl7pPr marL="2594951" indent="-17288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IBM Plex Sans Light" charset="0"/>
              </a:defRPr>
            </a:lvl7pPr>
            <a:lvl8pPr marL="3078357" indent="-17288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IBM Plex Sans Light" charset="0"/>
              </a:defRPr>
            </a:lvl8pPr>
            <a:lvl9pPr marL="3561764" indent="-17288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IBM Plex Sans Light" charset="0"/>
              </a:defRPr>
            </a:lvl9pPr>
          </a:lstStyle>
          <a:p>
            <a:pPr marL="285750" indent="-285750" defTabSz="914400">
              <a:buFont typeface="Arial" panose="020B0604020202020204" pitchFamily="34" charset="0"/>
              <a:buChar char="•"/>
            </a:pPr>
            <a:r>
              <a:rPr lang="en-US" altLang="zh-TW" sz="19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The source data source fields used in the ON conditions - </a:t>
            </a:r>
            <a:r>
              <a:rPr lang="en-US" altLang="zh-TW" sz="1900" dirty="0" err="1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node_key</a:t>
            </a:r>
            <a:r>
              <a:rPr lang="en-US" altLang="zh-TW" sz="19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 and </a:t>
            </a:r>
            <a:r>
              <a:rPr lang="en-US" altLang="zh-TW" sz="1900" dirty="0" err="1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buyer_guid</a:t>
            </a:r>
            <a:r>
              <a:rPr lang="en-US" altLang="zh-TW" sz="19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 - are part of the SELECT list. Here the </a:t>
            </a:r>
            <a:r>
              <a:rPr lang="en-US" altLang="zh-TW" sz="1900" dirty="0">
                <a:solidFill>
                  <a:srgbClr val="0033CC"/>
                </a:solidFill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prefix $projection is used instead of the prefixes </a:t>
            </a:r>
            <a:r>
              <a:rPr lang="en-US" altLang="zh-TW" sz="1900" dirty="0" err="1">
                <a:solidFill>
                  <a:srgbClr val="0033CC"/>
                </a:solidFill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snwd_so_inv_head</a:t>
            </a:r>
            <a:r>
              <a:rPr lang="en-US" altLang="zh-TW" sz="1900" dirty="0">
                <a:solidFill>
                  <a:srgbClr val="0033CC"/>
                </a:solidFill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 or </a:t>
            </a:r>
            <a:r>
              <a:rPr lang="en-US" altLang="zh-TW" sz="1900" dirty="0" err="1">
                <a:solidFill>
                  <a:srgbClr val="0033CC"/>
                </a:solidFill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snwd_so_inv_head</a:t>
            </a:r>
            <a:r>
              <a:rPr lang="en-US" altLang="zh-TW" sz="19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.</a:t>
            </a:r>
          </a:p>
          <a:p>
            <a:pPr marL="285750" indent="-285750" defTabSz="914400">
              <a:buFont typeface="Arial" panose="020B0604020202020204" pitchFamily="34" charset="0"/>
              <a:buChar char="•"/>
            </a:pPr>
            <a:r>
              <a:rPr lang="en-US" altLang="zh-TW" sz="19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The association </a:t>
            </a:r>
            <a:r>
              <a:rPr lang="en-US" altLang="zh-TW" sz="1900" b="1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_buyer </a:t>
            </a:r>
            <a:r>
              <a:rPr lang="en-US" altLang="zh-TW" sz="19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is not listed in the SELECT list and </a:t>
            </a:r>
            <a:r>
              <a:rPr lang="en-US" altLang="zh-TW" sz="1900" dirty="0">
                <a:solidFill>
                  <a:srgbClr val="0033CC"/>
                </a:solidFill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can only be used in path expressions </a:t>
            </a:r>
            <a:r>
              <a:rPr lang="en-US" altLang="zh-TW" sz="19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of the current SELECT statement. This association can be specified in the WHERE condition due to the cardinality [1..1]. </a:t>
            </a:r>
          </a:p>
          <a:p>
            <a:pPr marL="285750" indent="-285750" defTabSz="914400">
              <a:buFont typeface="Arial" panose="020B0604020202020204" pitchFamily="34" charset="0"/>
              <a:buChar char="•"/>
            </a:pPr>
            <a:r>
              <a:rPr lang="en-US" altLang="zh-TW" sz="19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The association </a:t>
            </a:r>
            <a:r>
              <a:rPr lang="en-US" altLang="zh-TW" sz="1900" b="1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_</a:t>
            </a:r>
            <a:r>
              <a:rPr lang="en-US" altLang="zh-TW" sz="1900" b="1" dirty="0" err="1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invoice_items</a:t>
            </a:r>
            <a:r>
              <a:rPr lang="en-US" altLang="zh-TW" sz="1900" b="1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  </a:t>
            </a:r>
            <a:r>
              <a:rPr lang="en-US" altLang="zh-TW" sz="19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is listed in the SELECT list, which means </a:t>
            </a:r>
            <a:r>
              <a:rPr lang="en-US" altLang="zh-TW" sz="1900" dirty="0">
                <a:solidFill>
                  <a:srgbClr val="0033CC"/>
                </a:solidFill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it can be used in path expressions </a:t>
            </a:r>
            <a:r>
              <a:rPr lang="en-US" altLang="zh-TW" sz="19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of other CDS views. This association </a:t>
            </a:r>
            <a:r>
              <a:rPr lang="en-US" altLang="zh-TW" sz="1900" dirty="0">
                <a:solidFill>
                  <a:srgbClr val="0033CC"/>
                </a:solidFill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cannot be specified in a WHERE </a:t>
            </a:r>
            <a:r>
              <a:rPr lang="en-US" altLang="zh-TW" sz="19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condition due to the cardinality [1..*].</a:t>
            </a:r>
          </a:p>
          <a:p>
            <a:pPr marL="285750" indent="-285750" defTabSz="914400">
              <a:buFont typeface="Arial" panose="020B0604020202020204" pitchFamily="34" charset="0"/>
              <a:buChar char="•"/>
            </a:pPr>
            <a:endParaRPr lang="en-US" altLang="zh-TW" sz="1400" kern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018576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83738331-2AF1-6D0F-5119-88BE55D6B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222736" cy="1072896"/>
          </a:xfrm>
        </p:spPr>
        <p:txBody>
          <a:bodyPr/>
          <a:lstStyle/>
          <a:p>
            <a:r>
              <a:rPr lang="en-US" altLang="zh-TW" sz="4000" b="1" dirty="0">
                <a:latin typeface="Arial" panose="020B0604020202020204" pitchFamily="34" charset="0"/>
                <a:cs typeface="Arial" panose="020B0604020202020204" pitchFamily="34" charset="0"/>
              </a:rPr>
              <a:t>CDS View -- $projection(3/6)</a:t>
            </a:r>
            <a:br>
              <a:rPr lang="en-US" altLang="zh-TW" sz="40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zh-TW" alt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文字版面配置區 14">
            <a:extLst>
              <a:ext uri="{FF2B5EF4-FFF2-40B4-BE49-F238E27FC236}">
                <a16:creationId xmlns:a16="http://schemas.microsoft.com/office/drawing/2014/main" id="{9CBBC9CA-ED74-5463-409A-E7DBA36BF7A7}"/>
              </a:ext>
            </a:extLst>
          </p:cNvPr>
          <p:cNvSpPr txBox="1">
            <a:spLocks/>
          </p:cNvSpPr>
          <p:nvPr/>
        </p:nvSpPr>
        <p:spPr>
          <a:xfrm>
            <a:off x="381001" y="1554481"/>
            <a:ext cx="11432058" cy="70158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10000"/>
              </a:lnSpc>
              <a:spcBef>
                <a:spcPts val="1500"/>
              </a:spcBef>
              <a:spcAft>
                <a:spcPct val="0"/>
              </a:spcAft>
              <a:buClr>
                <a:srgbClr val="001141"/>
              </a:buClr>
              <a:buSzPct val="90000"/>
              <a:buFont typeface="IBM Plex Sans Light" pitchFamily="2" charset="2"/>
              <a:buNone/>
              <a:defRPr sz="15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1pPr>
            <a:lvl2pPr marL="152394" indent="-152394" algn="l" rtl="0" eaLnBrk="1" fontAlgn="base" hangingPunct="1">
              <a:lnSpc>
                <a:spcPct val="110000"/>
              </a:lnSpc>
              <a:spcBef>
                <a:spcPts val="1000"/>
              </a:spcBef>
              <a:spcAft>
                <a:spcPct val="0"/>
              </a:spcAft>
              <a:buClr>
                <a:srgbClr val="001141"/>
              </a:buClr>
              <a:buSzPct val="100000"/>
              <a:buFont typeface="IBM Plex Sans Light" charset="-120"/>
              <a:buChar char="–"/>
              <a:tabLst/>
              <a:defRPr sz="15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2pPr>
            <a:lvl3pPr marL="304788" indent="-152394" algn="l" rtl="0" eaLnBrk="1" fontAlgn="base" hangingPunct="1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rgbClr val="001141"/>
              </a:buClr>
              <a:buSzPct val="100000"/>
              <a:buFont typeface="IBM Plex Sans Light" panose="020B0604020202020204" pitchFamily="34" charset="0"/>
              <a:buChar char="•"/>
              <a:tabLst/>
              <a:defRPr sz="15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3pPr>
            <a:lvl4pPr marL="457182" indent="-152394" algn="l" rtl="0" eaLnBrk="1" fontAlgn="base" hangingPunct="1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rgbClr val="001141"/>
              </a:buClr>
              <a:buSzPct val="100000"/>
              <a:buFont typeface="IBM Plex Sans Light" charset="-120"/>
              <a:buChar char="–"/>
              <a:tabLst/>
              <a:defRPr sz="1500" b="0" i="0" baseline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4pPr>
            <a:lvl5pPr marL="609576" indent="-152394" algn="l" rtl="0" eaLnBrk="1" fontAlgn="base" hangingPunct="1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rgbClr val="001141"/>
              </a:buClr>
              <a:buFont typeface="IBM Plex Sans Light" charset="-120"/>
              <a:buChar char="»"/>
              <a:tabLst/>
              <a:defRPr sz="15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5pPr>
            <a:lvl6pPr marL="2111544" indent="-17288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IBM Plex Sans Light" charset="0"/>
              </a:defRPr>
            </a:lvl6pPr>
            <a:lvl7pPr marL="2594951" indent="-17288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IBM Plex Sans Light" charset="0"/>
              </a:defRPr>
            </a:lvl7pPr>
            <a:lvl8pPr marL="3078357" indent="-17288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IBM Plex Sans Light" charset="0"/>
              </a:defRPr>
            </a:lvl8pPr>
            <a:lvl9pPr marL="3561764" indent="-17288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IBM Plex Sans Light" charset="0"/>
              </a:defRPr>
            </a:lvl9pPr>
          </a:lstStyle>
          <a:p>
            <a:pPr marL="457200" indent="-457200" defTabSz="914400">
              <a:buFont typeface="Arial" panose="020B0604020202020204" pitchFamily="34" charset="0"/>
              <a:buChar char="•"/>
            </a:pPr>
            <a:endParaRPr lang="en-US" altLang="zh-TW" sz="2400" b="1" kern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4F5D63A-42BA-79D5-BB52-2CC8489904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3963" y="2560863"/>
            <a:ext cx="8748242" cy="3940209"/>
          </a:xfrm>
          <a:prstGeom prst="rect">
            <a:avLst/>
          </a:prstGeom>
        </p:spPr>
      </p:pic>
      <p:sp>
        <p:nvSpPr>
          <p:cNvPr id="5" name="文字版面配置區 14">
            <a:extLst>
              <a:ext uri="{FF2B5EF4-FFF2-40B4-BE49-F238E27FC236}">
                <a16:creationId xmlns:a16="http://schemas.microsoft.com/office/drawing/2014/main" id="{74FBC751-4F2E-9819-DBEE-4934E0FD3B53}"/>
              </a:ext>
            </a:extLst>
          </p:cNvPr>
          <p:cNvSpPr txBox="1">
            <a:spLocks/>
          </p:cNvSpPr>
          <p:nvPr/>
        </p:nvSpPr>
        <p:spPr>
          <a:xfrm>
            <a:off x="533401" y="1706881"/>
            <a:ext cx="11432058" cy="70158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10000"/>
              </a:lnSpc>
              <a:spcBef>
                <a:spcPts val="1500"/>
              </a:spcBef>
              <a:spcAft>
                <a:spcPct val="0"/>
              </a:spcAft>
              <a:buClr>
                <a:srgbClr val="001141"/>
              </a:buClr>
              <a:buSzPct val="90000"/>
              <a:buFont typeface="IBM Plex Sans Light" pitchFamily="2" charset="2"/>
              <a:buNone/>
              <a:defRPr sz="15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1pPr>
            <a:lvl2pPr marL="152394" indent="-152394" algn="l" rtl="0" eaLnBrk="1" fontAlgn="base" hangingPunct="1">
              <a:lnSpc>
                <a:spcPct val="110000"/>
              </a:lnSpc>
              <a:spcBef>
                <a:spcPts val="1000"/>
              </a:spcBef>
              <a:spcAft>
                <a:spcPct val="0"/>
              </a:spcAft>
              <a:buClr>
                <a:srgbClr val="001141"/>
              </a:buClr>
              <a:buSzPct val="100000"/>
              <a:buFont typeface="IBM Plex Sans Light" charset="-120"/>
              <a:buChar char="–"/>
              <a:tabLst/>
              <a:defRPr sz="15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2pPr>
            <a:lvl3pPr marL="304788" indent="-152394" algn="l" rtl="0" eaLnBrk="1" fontAlgn="base" hangingPunct="1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rgbClr val="001141"/>
              </a:buClr>
              <a:buSzPct val="100000"/>
              <a:buFont typeface="IBM Plex Sans Light" panose="020B0604020202020204" pitchFamily="34" charset="0"/>
              <a:buChar char="•"/>
              <a:tabLst/>
              <a:defRPr sz="15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3pPr>
            <a:lvl4pPr marL="457182" indent="-152394" algn="l" rtl="0" eaLnBrk="1" fontAlgn="base" hangingPunct="1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rgbClr val="001141"/>
              </a:buClr>
              <a:buSzPct val="100000"/>
              <a:buFont typeface="IBM Plex Sans Light" charset="-120"/>
              <a:buChar char="–"/>
              <a:tabLst/>
              <a:defRPr sz="1500" b="0" i="0" baseline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4pPr>
            <a:lvl5pPr marL="609576" indent="-152394" algn="l" rtl="0" eaLnBrk="1" fontAlgn="base" hangingPunct="1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rgbClr val="001141"/>
              </a:buClr>
              <a:buFont typeface="IBM Plex Sans Light" charset="-120"/>
              <a:buChar char="»"/>
              <a:tabLst/>
              <a:defRPr sz="15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5pPr>
            <a:lvl6pPr marL="2111544" indent="-17288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IBM Plex Sans Light" charset="0"/>
              </a:defRPr>
            </a:lvl6pPr>
            <a:lvl7pPr marL="2594951" indent="-17288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IBM Plex Sans Light" charset="0"/>
              </a:defRPr>
            </a:lvl7pPr>
            <a:lvl8pPr marL="3078357" indent="-17288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IBM Plex Sans Light" charset="0"/>
              </a:defRPr>
            </a:lvl8pPr>
            <a:lvl9pPr marL="3561764" indent="-17288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IBM Plex Sans Light" charset="0"/>
              </a:defRPr>
            </a:lvl9pPr>
          </a:lstStyle>
          <a:p>
            <a:pPr marL="457200" indent="-457200" defTabSz="914400">
              <a:buFont typeface="Arial" panose="020B0604020202020204" pitchFamily="34" charset="0"/>
              <a:buChar char="•"/>
            </a:pPr>
            <a:r>
              <a:rPr lang="en-US" altLang="zh-TW" sz="2400" b="1" kern="0" dirty="0">
                <a:latin typeface="Arial" panose="020B0604020202020204" pitchFamily="34" charset="0"/>
                <a:cs typeface="Arial" panose="020B0604020202020204" pitchFamily="34" charset="0"/>
              </a:rPr>
              <a:t>An example of Association with</a:t>
            </a:r>
            <a:r>
              <a:rPr lang="zh-TW" altLang="en-US" sz="2400" b="1" kern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2400" b="1" kern="0" dirty="0">
                <a:latin typeface="Arial" panose="020B0604020202020204" pitchFamily="34" charset="0"/>
                <a:cs typeface="Arial" panose="020B0604020202020204" pitchFamily="34" charset="0"/>
              </a:rPr>
              <a:t>alias, all fields of association could be selected</a:t>
            </a:r>
          </a:p>
        </p:txBody>
      </p:sp>
    </p:spTree>
    <p:extLst>
      <p:ext uri="{BB962C8B-B14F-4D97-AF65-F5344CB8AC3E}">
        <p14:creationId xmlns:p14="http://schemas.microsoft.com/office/powerpoint/2010/main" val="322581698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83738331-2AF1-6D0F-5119-88BE55D6B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222736" cy="1072896"/>
          </a:xfrm>
        </p:spPr>
        <p:txBody>
          <a:bodyPr/>
          <a:lstStyle/>
          <a:p>
            <a:r>
              <a:rPr lang="en-US" altLang="zh-TW" sz="4000" b="1" dirty="0">
                <a:latin typeface="Arial" panose="020B0604020202020204" pitchFamily="34" charset="0"/>
                <a:cs typeface="Arial" panose="020B0604020202020204" pitchFamily="34" charset="0"/>
              </a:rPr>
              <a:t>CDS View -- $projection(4/6)</a:t>
            </a:r>
            <a:br>
              <a:rPr lang="en-US" altLang="zh-TW" sz="40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zh-TW" alt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文字版面配置區 14">
            <a:extLst>
              <a:ext uri="{FF2B5EF4-FFF2-40B4-BE49-F238E27FC236}">
                <a16:creationId xmlns:a16="http://schemas.microsoft.com/office/drawing/2014/main" id="{9CBBC9CA-ED74-5463-409A-E7DBA36BF7A7}"/>
              </a:ext>
            </a:extLst>
          </p:cNvPr>
          <p:cNvSpPr txBox="1">
            <a:spLocks/>
          </p:cNvSpPr>
          <p:nvPr/>
        </p:nvSpPr>
        <p:spPr>
          <a:xfrm>
            <a:off x="381001" y="1554481"/>
            <a:ext cx="11432058" cy="70158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10000"/>
              </a:lnSpc>
              <a:spcBef>
                <a:spcPts val="1500"/>
              </a:spcBef>
              <a:spcAft>
                <a:spcPct val="0"/>
              </a:spcAft>
              <a:buClr>
                <a:srgbClr val="001141"/>
              </a:buClr>
              <a:buSzPct val="90000"/>
              <a:buFont typeface="IBM Plex Sans Light" pitchFamily="2" charset="2"/>
              <a:buNone/>
              <a:defRPr sz="15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1pPr>
            <a:lvl2pPr marL="152394" indent="-152394" algn="l" rtl="0" eaLnBrk="1" fontAlgn="base" hangingPunct="1">
              <a:lnSpc>
                <a:spcPct val="110000"/>
              </a:lnSpc>
              <a:spcBef>
                <a:spcPts val="1000"/>
              </a:spcBef>
              <a:spcAft>
                <a:spcPct val="0"/>
              </a:spcAft>
              <a:buClr>
                <a:srgbClr val="001141"/>
              </a:buClr>
              <a:buSzPct val="100000"/>
              <a:buFont typeface="IBM Plex Sans Light" charset="-120"/>
              <a:buChar char="–"/>
              <a:tabLst/>
              <a:defRPr sz="15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2pPr>
            <a:lvl3pPr marL="304788" indent="-152394" algn="l" rtl="0" eaLnBrk="1" fontAlgn="base" hangingPunct="1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rgbClr val="001141"/>
              </a:buClr>
              <a:buSzPct val="100000"/>
              <a:buFont typeface="IBM Plex Sans Light" panose="020B0604020202020204" pitchFamily="34" charset="0"/>
              <a:buChar char="•"/>
              <a:tabLst/>
              <a:defRPr sz="15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3pPr>
            <a:lvl4pPr marL="457182" indent="-152394" algn="l" rtl="0" eaLnBrk="1" fontAlgn="base" hangingPunct="1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rgbClr val="001141"/>
              </a:buClr>
              <a:buSzPct val="100000"/>
              <a:buFont typeface="IBM Plex Sans Light" charset="-120"/>
              <a:buChar char="–"/>
              <a:tabLst/>
              <a:defRPr sz="1500" b="0" i="0" baseline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4pPr>
            <a:lvl5pPr marL="609576" indent="-152394" algn="l" rtl="0" eaLnBrk="1" fontAlgn="base" hangingPunct="1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rgbClr val="001141"/>
              </a:buClr>
              <a:buFont typeface="IBM Plex Sans Light" charset="-120"/>
              <a:buChar char="»"/>
              <a:tabLst/>
              <a:defRPr sz="15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5pPr>
            <a:lvl6pPr marL="2111544" indent="-17288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IBM Plex Sans Light" charset="0"/>
              </a:defRPr>
            </a:lvl6pPr>
            <a:lvl7pPr marL="2594951" indent="-17288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IBM Plex Sans Light" charset="0"/>
              </a:defRPr>
            </a:lvl7pPr>
            <a:lvl8pPr marL="3078357" indent="-17288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IBM Plex Sans Light" charset="0"/>
              </a:defRPr>
            </a:lvl8pPr>
            <a:lvl9pPr marL="3561764" indent="-17288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IBM Plex Sans Light" charset="0"/>
              </a:defRPr>
            </a:lvl9pPr>
          </a:lstStyle>
          <a:p>
            <a:pPr marL="457200" indent="-457200" defTabSz="914400">
              <a:buFont typeface="Arial" panose="020B0604020202020204" pitchFamily="34" charset="0"/>
              <a:buChar char="•"/>
            </a:pPr>
            <a:endParaRPr lang="en-US" altLang="zh-TW" sz="2400" b="1" kern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E3E9BED9-97A1-43CF-18F1-A30D546A43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6944" y="2431804"/>
            <a:ext cx="9535056" cy="4120352"/>
          </a:xfrm>
          <a:prstGeom prst="rect">
            <a:avLst/>
          </a:prstGeom>
        </p:spPr>
      </p:pic>
      <p:sp>
        <p:nvSpPr>
          <p:cNvPr id="4" name="文字版面配置區 14">
            <a:extLst>
              <a:ext uri="{FF2B5EF4-FFF2-40B4-BE49-F238E27FC236}">
                <a16:creationId xmlns:a16="http://schemas.microsoft.com/office/drawing/2014/main" id="{0A729BF4-F10E-0A34-55EA-6FCD541B4F2A}"/>
              </a:ext>
            </a:extLst>
          </p:cNvPr>
          <p:cNvSpPr txBox="1">
            <a:spLocks/>
          </p:cNvSpPr>
          <p:nvPr/>
        </p:nvSpPr>
        <p:spPr>
          <a:xfrm>
            <a:off x="533400" y="1506465"/>
            <a:ext cx="11070335" cy="70158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10000"/>
              </a:lnSpc>
              <a:spcBef>
                <a:spcPts val="1500"/>
              </a:spcBef>
              <a:spcAft>
                <a:spcPct val="0"/>
              </a:spcAft>
              <a:buClr>
                <a:srgbClr val="001141"/>
              </a:buClr>
              <a:buSzPct val="90000"/>
              <a:buFont typeface="IBM Plex Sans Light" pitchFamily="2" charset="2"/>
              <a:buNone/>
              <a:defRPr sz="15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1pPr>
            <a:lvl2pPr marL="152394" indent="-152394" algn="l" rtl="0" eaLnBrk="1" fontAlgn="base" hangingPunct="1">
              <a:lnSpc>
                <a:spcPct val="110000"/>
              </a:lnSpc>
              <a:spcBef>
                <a:spcPts val="1000"/>
              </a:spcBef>
              <a:spcAft>
                <a:spcPct val="0"/>
              </a:spcAft>
              <a:buClr>
                <a:srgbClr val="001141"/>
              </a:buClr>
              <a:buSzPct val="100000"/>
              <a:buFont typeface="IBM Plex Sans Light" charset="-120"/>
              <a:buChar char="–"/>
              <a:tabLst/>
              <a:defRPr sz="15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2pPr>
            <a:lvl3pPr marL="304788" indent="-152394" algn="l" rtl="0" eaLnBrk="1" fontAlgn="base" hangingPunct="1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rgbClr val="001141"/>
              </a:buClr>
              <a:buSzPct val="100000"/>
              <a:buFont typeface="IBM Plex Sans Light" panose="020B0604020202020204" pitchFamily="34" charset="0"/>
              <a:buChar char="•"/>
              <a:tabLst/>
              <a:defRPr sz="15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3pPr>
            <a:lvl4pPr marL="457182" indent="-152394" algn="l" rtl="0" eaLnBrk="1" fontAlgn="base" hangingPunct="1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rgbClr val="001141"/>
              </a:buClr>
              <a:buSzPct val="100000"/>
              <a:buFont typeface="IBM Plex Sans Light" charset="-120"/>
              <a:buChar char="–"/>
              <a:tabLst/>
              <a:defRPr sz="1500" b="0" i="0" baseline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4pPr>
            <a:lvl5pPr marL="609576" indent="-152394" algn="l" rtl="0" eaLnBrk="1" fontAlgn="base" hangingPunct="1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rgbClr val="001141"/>
              </a:buClr>
              <a:buFont typeface="IBM Plex Sans Light" charset="-120"/>
              <a:buChar char="»"/>
              <a:tabLst/>
              <a:defRPr sz="15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5pPr>
            <a:lvl6pPr marL="2111544" indent="-17288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IBM Plex Sans Light" charset="0"/>
              </a:defRPr>
            </a:lvl6pPr>
            <a:lvl7pPr marL="2594951" indent="-17288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IBM Plex Sans Light" charset="0"/>
              </a:defRPr>
            </a:lvl7pPr>
            <a:lvl8pPr marL="3078357" indent="-17288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IBM Plex Sans Light" charset="0"/>
              </a:defRPr>
            </a:lvl8pPr>
            <a:lvl9pPr marL="3561764" indent="-17288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IBM Plex Sans Light" charset="0"/>
              </a:defRPr>
            </a:lvl9pPr>
          </a:lstStyle>
          <a:p>
            <a:pPr marL="457200" indent="-457200" defTabSz="914400">
              <a:buFont typeface="Arial" panose="020B0604020202020204" pitchFamily="34" charset="0"/>
              <a:buChar char="•"/>
            </a:pPr>
            <a:r>
              <a:rPr lang="en-US" altLang="zh-TW" sz="2400" b="1" kern="0" dirty="0">
                <a:latin typeface="Arial" panose="020B0604020202020204" pitchFamily="34" charset="0"/>
                <a:cs typeface="Arial" panose="020B0604020202020204" pitchFamily="34" charset="0"/>
              </a:rPr>
              <a:t>The prefix $projection is used instead of the alias, only fields in</a:t>
            </a:r>
            <a:r>
              <a:rPr lang="zh-TW" altLang="en-US" sz="2400" b="1" kern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2400" b="1" kern="0" dirty="0">
                <a:latin typeface="Arial" panose="020B0604020202020204" pitchFamily="34" charset="0"/>
                <a:cs typeface="Arial" panose="020B0604020202020204" pitchFamily="34" charset="0"/>
              </a:rPr>
              <a:t>Select list could be selected</a:t>
            </a:r>
          </a:p>
        </p:txBody>
      </p:sp>
    </p:spTree>
    <p:extLst>
      <p:ext uri="{BB962C8B-B14F-4D97-AF65-F5344CB8AC3E}">
        <p14:creationId xmlns:p14="http://schemas.microsoft.com/office/powerpoint/2010/main" val="301700141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83738331-2AF1-6D0F-5119-88BE55D6B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222736" cy="1072896"/>
          </a:xfrm>
        </p:spPr>
        <p:txBody>
          <a:bodyPr/>
          <a:lstStyle/>
          <a:p>
            <a:r>
              <a:rPr lang="en-US" altLang="zh-TW" sz="4000" b="1" dirty="0">
                <a:latin typeface="Arial" panose="020B0604020202020204" pitchFamily="34" charset="0"/>
                <a:cs typeface="Arial" panose="020B0604020202020204" pitchFamily="34" charset="0"/>
              </a:rPr>
              <a:t>CDS View -- $projection(5/6)</a:t>
            </a:r>
            <a:br>
              <a:rPr lang="en-US" altLang="zh-TW" sz="40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zh-TW" alt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文字版面配置區 14">
            <a:extLst>
              <a:ext uri="{FF2B5EF4-FFF2-40B4-BE49-F238E27FC236}">
                <a16:creationId xmlns:a16="http://schemas.microsoft.com/office/drawing/2014/main" id="{9CBBC9CA-ED74-5463-409A-E7DBA36BF7A7}"/>
              </a:ext>
            </a:extLst>
          </p:cNvPr>
          <p:cNvSpPr txBox="1">
            <a:spLocks/>
          </p:cNvSpPr>
          <p:nvPr/>
        </p:nvSpPr>
        <p:spPr>
          <a:xfrm>
            <a:off x="381001" y="1554481"/>
            <a:ext cx="11432058" cy="70158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10000"/>
              </a:lnSpc>
              <a:spcBef>
                <a:spcPts val="1500"/>
              </a:spcBef>
              <a:spcAft>
                <a:spcPct val="0"/>
              </a:spcAft>
              <a:buClr>
                <a:srgbClr val="001141"/>
              </a:buClr>
              <a:buSzPct val="90000"/>
              <a:buFont typeface="IBM Plex Sans Light" pitchFamily="2" charset="2"/>
              <a:buNone/>
              <a:defRPr sz="15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1pPr>
            <a:lvl2pPr marL="152394" indent="-152394" algn="l" rtl="0" eaLnBrk="1" fontAlgn="base" hangingPunct="1">
              <a:lnSpc>
                <a:spcPct val="110000"/>
              </a:lnSpc>
              <a:spcBef>
                <a:spcPts val="1000"/>
              </a:spcBef>
              <a:spcAft>
                <a:spcPct val="0"/>
              </a:spcAft>
              <a:buClr>
                <a:srgbClr val="001141"/>
              </a:buClr>
              <a:buSzPct val="100000"/>
              <a:buFont typeface="IBM Plex Sans Light" charset="-120"/>
              <a:buChar char="–"/>
              <a:tabLst/>
              <a:defRPr sz="15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2pPr>
            <a:lvl3pPr marL="304788" indent="-152394" algn="l" rtl="0" eaLnBrk="1" fontAlgn="base" hangingPunct="1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rgbClr val="001141"/>
              </a:buClr>
              <a:buSzPct val="100000"/>
              <a:buFont typeface="IBM Plex Sans Light" panose="020B0604020202020204" pitchFamily="34" charset="0"/>
              <a:buChar char="•"/>
              <a:tabLst/>
              <a:defRPr sz="15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3pPr>
            <a:lvl4pPr marL="457182" indent="-152394" algn="l" rtl="0" eaLnBrk="1" fontAlgn="base" hangingPunct="1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rgbClr val="001141"/>
              </a:buClr>
              <a:buSzPct val="100000"/>
              <a:buFont typeface="IBM Plex Sans Light" charset="-120"/>
              <a:buChar char="–"/>
              <a:tabLst/>
              <a:defRPr sz="1500" b="0" i="0" baseline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4pPr>
            <a:lvl5pPr marL="609576" indent="-152394" algn="l" rtl="0" eaLnBrk="1" fontAlgn="base" hangingPunct="1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rgbClr val="001141"/>
              </a:buClr>
              <a:buFont typeface="IBM Plex Sans Light" charset="-120"/>
              <a:buChar char="»"/>
              <a:tabLst/>
              <a:defRPr sz="15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5pPr>
            <a:lvl6pPr marL="2111544" indent="-17288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IBM Plex Sans Light" charset="0"/>
              </a:defRPr>
            </a:lvl6pPr>
            <a:lvl7pPr marL="2594951" indent="-17288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IBM Plex Sans Light" charset="0"/>
              </a:defRPr>
            </a:lvl7pPr>
            <a:lvl8pPr marL="3078357" indent="-17288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IBM Plex Sans Light" charset="0"/>
              </a:defRPr>
            </a:lvl8pPr>
            <a:lvl9pPr marL="3561764" indent="-17288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IBM Plex Sans Light" charset="0"/>
              </a:defRPr>
            </a:lvl9pPr>
          </a:lstStyle>
          <a:p>
            <a:pPr marL="457200" indent="-457200" defTabSz="914400">
              <a:buFont typeface="Arial" panose="020B0604020202020204" pitchFamily="34" charset="0"/>
              <a:buChar char="•"/>
            </a:pPr>
            <a:endParaRPr lang="en-US" altLang="zh-TW" sz="2400" b="1" kern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BC82E8E2-04DF-B61E-EAE3-F0914DDFDB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519" y="1821379"/>
            <a:ext cx="10152962" cy="4354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75389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83738331-2AF1-6D0F-5119-88BE55D6B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222736" cy="1072896"/>
          </a:xfrm>
        </p:spPr>
        <p:txBody>
          <a:bodyPr/>
          <a:lstStyle/>
          <a:p>
            <a:r>
              <a:rPr lang="en-US" altLang="zh-TW" sz="4000" b="1" dirty="0">
                <a:latin typeface="Arial" panose="020B0604020202020204" pitchFamily="34" charset="0"/>
                <a:cs typeface="Arial" panose="020B0604020202020204" pitchFamily="34" charset="0"/>
              </a:rPr>
              <a:t>CDS View -- $projection(6/6)</a:t>
            </a:r>
            <a:br>
              <a:rPr lang="en-US" altLang="zh-TW" sz="40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zh-TW" alt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文字版面配置區 14">
            <a:extLst>
              <a:ext uri="{FF2B5EF4-FFF2-40B4-BE49-F238E27FC236}">
                <a16:creationId xmlns:a16="http://schemas.microsoft.com/office/drawing/2014/main" id="{9CBBC9CA-ED74-5463-409A-E7DBA36BF7A7}"/>
              </a:ext>
            </a:extLst>
          </p:cNvPr>
          <p:cNvSpPr txBox="1">
            <a:spLocks/>
          </p:cNvSpPr>
          <p:nvPr/>
        </p:nvSpPr>
        <p:spPr>
          <a:xfrm>
            <a:off x="381001" y="1554481"/>
            <a:ext cx="11432058" cy="70158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10000"/>
              </a:lnSpc>
              <a:spcBef>
                <a:spcPts val="1500"/>
              </a:spcBef>
              <a:spcAft>
                <a:spcPct val="0"/>
              </a:spcAft>
              <a:buClr>
                <a:srgbClr val="001141"/>
              </a:buClr>
              <a:buSzPct val="90000"/>
              <a:buFont typeface="IBM Plex Sans Light" pitchFamily="2" charset="2"/>
              <a:buNone/>
              <a:defRPr sz="15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1pPr>
            <a:lvl2pPr marL="152394" indent="-152394" algn="l" rtl="0" eaLnBrk="1" fontAlgn="base" hangingPunct="1">
              <a:lnSpc>
                <a:spcPct val="110000"/>
              </a:lnSpc>
              <a:spcBef>
                <a:spcPts val="1000"/>
              </a:spcBef>
              <a:spcAft>
                <a:spcPct val="0"/>
              </a:spcAft>
              <a:buClr>
                <a:srgbClr val="001141"/>
              </a:buClr>
              <a:buSzPct val="100000"/>
              <a:buFont typeface="IBM Plex Sans Light" charset="-120"/>
              <a:buChar char="–"/>
              <a:tabLst/>
              <a:defRPr sz="15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2pPr>
            <a:lvl3pPr marL="304788" indent="-152394" algn="l" rtl="0" eaLnBrk="1" fontAlgn="base" hangingPunct="1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rgbClr val="001141"/>
              </a:buClr>
              <a:buSzPct val="100000"/>
              <a:buFont typeface="IBM Plex Sans Light" panose="020B0604020202020204" pitchFamily="34" charset="0"/>
              <a:buChar char="•"/>
              <a:tabLst/>
              <a:defRPr sz="15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3pPr>
            <a:lvl4pPr marL="457182" indent="-152394" algn="l" rtl="0" eaLnBrk="1" fontAlgn="base" hangingPunct="1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rgbClr val="001141"/>
              </a:buClr>
              <a:buSzPct val="100000"/>
              <a:buFont typeface="IBM Plex Sans Light" charset="-120"/>
              <a:buChar char="–"/>
              <a:tabLst/>
              <a:defRPr sz="1500" b="0" i="0" baseline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4pPr>
            <a:lvl5pPr marL="609576" indent="-152394" algn="l" rtl="0" eaLnBrk="1" fontAlgn="base" hangingPunct="1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rgbClr val="001141"/>
              </a:buClr>
              <a:buFont typeface="IBM Plex Sans Light" charset="-120"/>
              <a:buChar char="»"/>
              <a:tabLst/>
              <a:defRPr sz="15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5pPr>
            <a:lvl6pPr marL="2111544" indent="-17288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IBM Plex Sans Light" charset="0"/>
              </a:defRPr>
            </a:lvl6pPr>
            <a:lvl7pPr marL="2594951" indent="-17288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IBM Plex Sans Light" charset="0"/>
              </a:defRPr>
            </a:lvl7pPr>
            <a:lvl8pPr marL="3078357" indent="-17288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IBM Plex Sans Light" charset="0"/>
              </a:defRPr>
            </a:lvl8pPr>
            <a:lvl9pPr marL="3561764" indent="-17288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IBM Plex Sans Light" charset="0"/>
              </a:defRPr>
            </a:lvl9pPr>
          </a:lstStyle>
          <a:p>
            <a:pPr marL="457200" indent="-457200" defTabSz="914400">
              <a:buFont typeface="Arial" panose="020B0604020202020204" pitchFamily="34" charset="0"/>
              <a:buChar char="•"/>
            </a:pPr>
            <a:r>
              <a:rPr lang="en-US" altLang="zh-TW" sz="2400" b="1" kern="0" dirty="0">
                <a:latin typeface="Arial" panose="020B0604020202020204" pitchFamily="34" charset="0"/>
                <a:cs typeface="Arial" panose="020B0604020202020204" pitchFamily="34" charset="0"/>
              </a:rPr>
              <a:t>Fields from select list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7AF867F-1E1A-96B6-567C-2C42B4CDA7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4242" y="1188662"/>
            <a:ext cx="5714969" cy="5195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74237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 txBox="1">
            <a:spLocks/>
          </p:cNvSpPr>
          <p:nvPr/>
        </p:nvSpPr>
        <p:spPr>
          <a:xfrm>
            <a:off x="33586" y="802818"/>
            <a:ext cx="3518956" cy="867423"/>
          </a:xfrm>
          <a:prstGeom prst="rect">
            <a:avLst/>
          </a:prstGeom>
        </p:spPr>
        <p:txBody>
          <a:bodyPr lIns="121920" tIns="60960" rIns="121920" bIns="60960"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7200" b="1" dirty="0">
                <a:latin typeface="IBM Plex Sans" panose="020B0503050203000203" pitchFamily="34" charset="0"/>
                <a:ea typeface="微軟正黑體" panose="020B0604030504040204" pitchFamily="34" charset="-120"/>
                <a:cs typeface="Arial" pitchFamily="34" charset="0"/>
              </a:rPr>
              <a:t>Agenda</a:t>
            </a:r>
            <a:r>
              <a:rPr lang="en-US" sz="7200" dirty="0">
                <a:cs typeface="Arial" pitchFamily="34" charset="0"/>
              </a:rPr>
              <a:t> </a:t>
            </a:r>
          </a:p>
        </p:txBody>
      </p:sp>
      <p:grpSp>
        <p:nvGrpSpPr>
          <p:cNvPr id="2" name="群組 1"/>
          <p:cNvGrpSpPr/>
          <p:nvPr/>
        </p:nvGrpSpPr>
        <p:grpSpPr>
          <a:xfrm>
            <a:off x="3796648" y="947145"/>
            <a:ext cx="7430921" cy="739243"/>
            <a:chOff x="4550094" y="502920"/>
            <a:chExt cx="8917105" cy="887092"/>
          </a:xfrm>
        </p:grpSpPr>
        <p:sp>
          <p:nvSpPr>
            <p:cNvPr id="7" name="Rectangle 6"/>
            <p:cNvSpPr/>
            <p:nvPr/>
          </p:nvSpPr>
          <p:spPr>
            <a:xfrm>
              <a:off x="4595813" y="610962"/>
              <a:ext cx="8871386" cy="779050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20" tIns="60960" rIns="121920" bIns="60960"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8" name="Right Triangle 7"/>
            <p:cNvSpPr/>
            <p:nvPr/>
          </p:nvSpPr>
          <p:spPr>
            <a:xfrm rot="5400000">
              <a:off x="4624137" y="612986"/>
              <a:ext cx="713262" cy="751629"/>
            </a:xfrm>
            <a:prstGeom prst="rtTriangl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20" tIns="60960" rIns="121920" bIns="60960"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550094" y="502920"/>
              <a:ext cx="513563" cy="732586"/>
            </a:xfrm>
            <a:prstGeom prst="rect">
              <a:avLst/>
            </a:prstGeom>
            <a:noFill/>
          </p:spPr>
          <p:txBody>
            <a:bodyPr wrap="square" lIns="121920" tIns="60960" rIns="121920" bIns="60960" rtlCol="0">
              <a:spAutoFit/>
            </a:bodyPr>
            <a:lstStyle/>
            <a:p>
              <a:pPr algn="ctr"/>
              <a:r>
                <a:rPr lang="en-US" altLang="ko-KR" sz="3167" b="1" dirty="0">
                  <a:solidFill>
                    <a:schemeClr val="bg1"/>
                  </a:solidFill>
                  <a:cs typeface="Arial" pitchFamily="34" charset="0"/>
                </a:rPr>
                <a:t>1</a:t>
              </a:r>
              <a:endParaRPr lang="ko-KR" altLang="en-US" sz="3167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63" name="TextBox 21"/>
            <p:cNvSpPr txBox="1"/>
            <p:nvPr/>
          </p:nvSpPr>
          <p:spPr>
            <a:xfrm>
              <a:off x="5680669" y="763683"/>
              <a:ext cx="7510383" cy="535455"/>
            </a:xfrm>
            <a:prstGeom prst="rect">
              <a:avLst/>
            </a:prstGeom>
            <a:noFill/>
          </p:spPr>
          <p:txBody>
            <a:bodyPr wrap="square" lIns="121920" tIns="60960" rIns="121920" bIns="60960" rtlCol="0">
              <a:spAutoFit/>
            </a:bodyPr>
            <a:lstStyle/>
            <a:p>
              <a:pPr eaLnBrk="0" hangingPunct="0">
                <a:lnSpc>
                  <a:spcPct val="90000"/>
                </a:lnSpc>
                <a:spcBef>
                  <a:spcPct val="15000"/>
                </a:spcBef>
                <a:spcAft>
                  <a:spcPct val="15000"/>
                </a:spcAft>
                <a:buClr>
                  <a:schemeClr val="folHlink"/>
                </a:buClr>
                <a:buSzPct val="80000"/>
              </a:pPr>
              <a:r>
                <a:rPr lang="de-DE" altLang="zh-CN" sz="2333" b="1" dirty="0">
                  <a:solidFill>
                    <a:schemeClr val="bg1">
                      <a:lumMod val="75000"/>
                    </a:schemeClr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  <a:cs typeface="Microsoft GothicNeo" panose="020B0500000101010101" pitchFamily="34" charset="-127"/>
                </a:rPr>
                <a:t>CDS Views Introduction</a:t>
              </a:r>
              <a:endParaRPr lang="en-US" altLang="zh-CN" sz="2333" b="1" dirty="0">
                <a:solidFill>
                  <a:schemeClr val="bg1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Microsoft GothicNeo" panose="020B0500000101010101" pitchFamily="34" charset="-127"/>
              </a:endParaRPr>
            </a:p>
          </p:txBody>
        </p:sp>
      </p:grpSp>
      <p:grpSp>
        <p:nvGrpSpPr>
          <p:cNvPr id="6" name="群組 5"/>
          <p:cNvGrpSpPr/>
          <p:nvPr/>
        </p:nvGrpSpPr>
        <p:grpSpPr>
          <a:xfrm>
            <a:off x="3796648" y="1765103"/>
            <a:ext cx="7430920" cy="739243"/>
            <a:chOff x="4560699" y="1563083"/>
            <a:chExt cx="8917104" cy="887092"/>
          </a:xfrm>
        </p:grpSpPr>
        <p:sp>
          <p:nvSpPr>
            <p:cNvPr id="33" name="Rectangle 6"/>
            <p:cNvSpPr/>
            <p:nvPr/>
          </p:nvSpPr>
          <p:spPr>
            <a:xfrm>
              <a:off x="4606417" y="1671125"/>
              <a:ext cx="8871386" cy="779050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20" tIns="60960" rIns="121920" bIns="60960"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34" name="Right Triangle 7"/>
            <p:cNvSpPr/>
            <p:nvPr/>
          </p:nvSpPr>
          <p:spPr>
            <a:xfrm rot="5400000">
              <a:off x="4634742" y="1673150"/>
              <a:ext cx="713262" cy="751629"/>
            </a:xfrm>
            <a:prstGeom prst="rtTriangl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20" tIns="60960" rIns="121920" bIns="60960"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35" name="TextBox 15"/>
            <p:cNvSpPr txBox="1"/>
            <p:nvPr/>
          </p:nvSpPr>
          <p:spPr>
            <a:xfrm>
              <a:off x="4560699" y="1563083"/>
              <a:ext cx="513563" cy="732586"/>
            </a:xfrm>
            <a:prstGeom prst="rect">
              <a:avLst/>
            </a:prstGeom>
            <a:noFill/>
          </p:spPr>
          <p:txBody>
            <a:bodyPr wrap="square" lIns="121920" tIns="60960" rIns="121920" bIns="60960" rtlCol="0">
              <a:spAutoFit/>
            </a:bodyPr>
            <a:lstStyle/>
            <a:p>
              <a:pPr algn="ctr"/>
              <a:r>
                <a:rPr lang="en-US" altLang="ko-KR" sz="3167" b="1" dirty="0">
                  <a:solidFill>
                    <a:schemeClr val="bg1"/>
                  </a:solidFill>
                  <a:cs typeface="Arial" pitchFamily="34" charset="0"/>
                </a:rPr>
                <a:t>2</a:t>
              </a:r>
              <a:endParaRPr lang="ko-KR" altLang="en-US" sz="3167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64" name="TextBox 21"/>
            <p:cNvSpPr txBox="1"/>
            <p:nvPr/>
          </p:nvSpPr>
          <p:spPr>
            <a:xfrm>
              <a:off x="5706515" y="1827058"/>
              <a:ext cx="7510384" cy="535455"/>
            </a:xfrm>
            <a:prstGeom prst="rect">
              <a:avLst/>
            </a:prstGeom>
            <a:noFill/>
          </p:spPr>
          <p:txBody>
            <a:bodyPr wrap="square" lIns="121920" tIns="60960" rIns="121920" bIns="60960" rtlCol="0">
              <a:spAutoFit/>
            </a:bodyPr>
            <a:lstStyle/>
            <a:p>
              <a:pPr eaLnBrk="0" hangingPunct="0">
                <a:lnSpc>
                  <a:spcPct val="90000"/>
                </a:lnSpc>
                <a:spcBef>
                  <a:spcPct val="15000"/>
                </a:spcBef>
                <a:spcAft>
                  <a:spcPct val="15000"/>
                </a:spcAft>
                <a:buClr>
                  <a:schemeClr val="folHlink"/>
                </a:buClr>
                <a:buSzPct val="80000"/>
              </a:pPr>
              <a:r>
                <a:rPr lang="en-US" altLang="ko-KR" sz="2333" b="1" dirty="0">
                  <a:solidFill>
                    <a:schemeClr val="bg1">
                      <a:lumMod val="75000"/>
                    </a:schemeClr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  <a:cs typeface="Microsoft GothicNeo" panose="020B0500000101010101" pitchFamily="34" charset="-127"/>
                </a:rPr>
                <a:t>Create CDS View</a:t>
              </a:r>
              <a:endParaRPr lang="ko-KR" altLang="en-US" sz="2333" b="1" dirty="0">
                <a:solidFill>
                  <a:schemeClr val="bg1">
                    <a:lumMod val="75000"/>
                  </a:schemeClr>
                </a:solidFill>
                <a:latin typeface="Microsoft JhengHei" panose="020B0604030504040204" pitchFamily="34" charset="-120"/>
                <a:cs typeface="Microsoft GothicNeo" panose="020B0500000101010101" pitchFamily="34" charset="-127"/>
              </a:endParaRPr>
            </a:p>
          </p:txBody>
        </p:sp>
      </p:grpSp>
      <p:grpSp>
        <p:nvGrpSpPr>
          <p:cNvPr id="9" name="群組 8"/>
          <p:cNvGrpSpPr/>
          <p:nvPr/>
        </p:nvGrpSpPr>
        <p:grpSpPr>
          <a:xfrm>
            <a:off x="3796647" y="2728579"/>
            <a:ext cx="7430921" cy="739244"/>
            <a:chOff x="4555977" y="2634558"/>
            <a:chExt cx="8917105" cy="887093"/>
          </a:xfrm>
        </p:grpSpPr>
        <p:sp>
          <p:nvSpPr>
            <p:cNvPr id="39" name="Rectangle 6"/>
            <p:cNvSpPr/>
            <p:nvPr/>
          </p:nvSpPr>
          <p:spPr>
            <a:xfrm>
              <a:off x="4601696" y="2742601"/>
              <a:ext cx="8871386" cy="779050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20" tIns="60960" rIns="121920" bIns="60960"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40" name="Right Triangle 7"/>
            <p:cNvSpPr/>
            <p:nvPr/>
          </p:nvSpPr>
          <p:spPr>
            <a:xfrm rot="5400000">
              <a:off x="4630020" y="2744625"/>
              <a:ext cx="713262" cy="751629"/>
            </a:xfrm>
            <a:prstGeom prst="rtTriangl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20" tIns="60960" rIns="121920" bIns="60960"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41" name="TextBox 15"/>
            <p:cNvSpPr txBox="1"/>
            <p:nvPr/>
          </p:nvSpPr>
          <p:spPr>
            <a:xfrm>
              <a:off x="4555977" y="2634558"/>
              <a:ext cx="513563" cy="732586"/>
            </a:xfrm>
            <a:prstGeom prst="rect">
              <a:avLst/>
            </a:prstGeom>
            <a:noFill/>
          </p:spPr>
          <p:txBody>
            <a:bodyPr wrap="square" lIns="121920" tIns="60960" rIns="121920" bIns="60960" rtlCol="0">
              <a:spAutoFit/>
            </a:bodyPr>
            <a:lstStyle/>
            <a:p>
              <a:pPr algn="ctr"/>
              <a:r>
                <a:rPr lang="en-US" altLang="ko-KR" sz="3167" b="1" dirty="0">
                  <a:solidFill>
                    <a:schemeClr val="bg1"/>
                  </a:solidFill>
                  <a:cs typeface="Arial" pitchFamily="34" charset="0"/>
                </a:rPr>
                <a:t>3</a:t>
              </a:r>
              <a:endParaRPr lang="ko-KR" altLang="en-US" sz="3167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65" name="TextBox 21"/>
            <p:cNvSpPr txBox="1"/>
            <p:nvPr/>
          </p:nvSpPr>
          <p:spPr>
            <a:xfrm>
              <a:off x="5701795" y="2845316"/>
              <a:ext cx="7510383" cy="535455"/>
            </a:xfrm>
            <a:prstGeom prst="rect">
              <a:avLst/>
            </a:prstGeom>
            <a:noFill/>
          </p:spPr>
          <p:txBody>
            <a:bodyPr wrap="square" lIns="121920" tIns="60960" rIns="121920" bIns="60960" rtlCol="0">
              <a:spAutoFit/>
            </a:bodyPr>
            <a:lstStyle/>
            <a:p>
              <a:pPr eaLnBrk="0" hangingPunct="0">
                <a:lnSpc>
                  <a:spcPct val="90000"/>
                </a:lnSpc>
                <a:spcBef>
                  <a:spcPct val="15000"/>
                </a:spcBef>
                <a:spcAft>
                  <a:spcPct val="15000"/>
                </a:spcAft>
                <a:buClr>
                  <a:schemeClr val="folHlink"/>
                </a:buClr>
                <a:buSzPct val="80000"/>
              </a:pPr>
              <a:r>
                <a:rPr lang="en-US" altLang="ko-KR" sz="2333" b="1" dirty="0">
                  <a:solidFill>
                    <a:schemeClr val="bg1">
                      <a:lumMod val="75000"/>
                    </a:schemeClr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  <a:cs typeface="Microsoft GothicNeo" panose="020B0500000101010101" pitchFamily="34" charset="-127"/>
                </a:rPr>
                <a:t>Cardinality</a:t>
              </a:r>
              <a:endParaRPr lang="ko-KR" altLang="en-US" sz="2333" b="1" dirty="0">
                <a:solidFill>
                  <a:schemeClr val="bg1">
                    <a:lumMod val="75000"/>
                  </a:schemeClr>
                </a:solidFill>
                <a:latin typeface="Microsoft JhengHei" panose="020B0604030504040204" pitchFamily="34" charset="-120"/>
                <a:cs typeface="Microsoft GothicNeo" panose="020B0500000101010101" pitchFamily="34" charset="-127"/>
              </a:endParaRPr>
            </a:p>
          </p:txBody>
        </p:sp>
      </p:grpSp>
      <p:grpSp>
        <p:nvGrpSpPr>
          <p:cNvPr id="10" name="群組 9"/>
          <p:cNvGrpSpPr/>
          <p:nvPr/>
        </p:nvGrpSpPr>
        <p:grpSpPr>
          <a:xfrm>
            <a:off x="3796648" y="3585257"/>
            <a:ext cx="7430921" cy="739243"/>
            <a:chOff x="4557382" y="3682075"/>
            <a:chExt cx="8917105" cy="887092"/>
          </a:xfrm>
        </p:grpSpPr>
        <p:sp>
          <p:nvSpPr>
            <p:cNvPr id="45" name="Rectangle 6"/>
            <p:cNvSpPr/>
            <p:nvPr/>
          </p:nvSpPr>
          <p:spPr>
            <a:xfrm>
              <a:off x="4603101" y="3790117"/>
              <a:ext cx="8871386" cy="779050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20" tIns="60960" rIns="121920" bIns="60960"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46" name="Right Triangle 7"/>
            <p:cNvSpPr/>
            <p:nvPr/>
          </p:nvSpPr>
          <p:spPr>
            <a:xfrm rot="5400000">
              <a:off x="4631425" y="3792142"/>
              <a:ext cx="713262" cy="751629"/>
            </a:xfrm>
            <a:prstGeom prst="rtTriangl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20" tIns="60960" rIns="121920" bIns="60960"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47" name="TextBox 15"/>
            <p:cNvSpPr txBox="1"/>
            <p:nvPr/>
          </p:nvSpPr>
          <p:spPr>
            <a:xfrm>
              <a:off x="4557382" y="3682075"/>
              <a:ext cx="513563" cy="732586"/>
            </a:xfrm>
            <a:prstGeom prst="rect">
              <a:avLst/>
            </a:prstGeom>
            <a:noFill/>
          </p:spPr>
          <p:txBody>
            <a:bodyPr wrap="square" lIns="121920" tIns="60960" rIns="121920" bIns="60960" rtlCol="0">
              <a:spAutoFit/>
            </a:bodyPr>
            <a:lstStyle/>
            <a:p>
              <a:pPr algn="ctr"/>
              <a:r>
                <a:rPr lang="en-US" altLang="ko-KR" sz="3167" b="1" dirty="0">
                  <a:solidFill>
                    <a:schemeClr val="bg1"/>
                  </a:solidFill>
                  <a:cs typeface="Arial" pitchFamily="34" charset="0"/>
                </a:rPr>
                <a:t>4</a:t>
              </a:r>
              <a:endParaRPr lang="ko-KR" altLang="en-US" sz="3167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66" name="TextBox 21"/>
            <p:cNvSpPr txBox="1"/>
            <p:nvPr/>
          </p:nvSpPr>
          <p:spPr>
            <a:xfrm>
              <a:off x="5703198" y="3892831"/>
              <a:ext cx="7510383" cy="578544"/>
            </a:xfrm>
            <a:prstGeom prst="rect">
              <a:avLst/>
            </a:prstGeom>
            <a:noFill/>
          </p:spPr>
          <p:txBody>
            <a:bodyPr wrap="square" lIns="121920" tIns="60960" rIns="121920" bIns="60960" rtlCol="0">
              <a:spAutoFit/>
            </a:bodyPr>
            <a:lstStyle/>
            <a:p>
              <a:r>
                <a:rPr lang="en-US" altLang="ko-KR" sz="2333" b="1" dirty="0">
                  <a:latin typeface="微軟正黑體" panose="020B0604030504040204" pitchFamily="34" charset="-120"/>
                  <a:ea typeface="微軟正黑體" panose="020B0604030504040204" pitchFamily="34" charset="-120"/>
                  <a:cs typeface="Arial" pitchFamily="34" charset="0"/>
                </a:rPr>
                <a:t>Table function</a:t>
              </a:r>
            </a:p>
          </p:txBody>
        </p:sp>
      </p:grpSp>
      <p:grpSp>
        <p:nvGrpSpPr>
          <p:cNvPr id="11" name="群組 10"/>
          <p:cNvGrpSpPr/>
          <p:nvPr/>
        </p:nvGrpSpPr>
        <p:grpSpPr>
          <a:xfrm>
            <a:off x="3796648" y="4355109"/>
            <a:ext cx="7430921" cy="739243"/>
            <a:chOff x="4550094" y="4723989"/>
            <a:chExt cx="8917105" cy="887092"/>
          </a:xfrm>
        </p:grpSpPr>
        <p:sp>
          <p:nvSpPr>
            <p:cNvPr id="51" name="Rectangle 6"/>
            <p:cNvSpPr/>
            <p:nvPr/>
          </p:nvSpPr>
          <p:spPr>
            <a:xfrm>
              <a:off x="4595813" y="4832031"/>
              <a:ext cx="8871386" cy="779050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20" tIns="60960" rIns="121920" bIns="60960"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52" name="Right Triangle 7"/>
            <p:cNvSpPr/>
            <p:nvPr/>
          </p:nvSpPr>
          <p:spPr>
            <a:xfrm rot="5400000">
              <a:off x="4624137" y="4834055"/>
              <a:ext cx="713262" cy="751629"/>
            </a:xfrm>
            <a:prstGeom prst="rtTriangl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20" tIns="60960" rIns="121920" bIns="60960"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53" name="TextBox 15"/>
            <p:cNvSpPr txBox="1"/>
            <p:nvPr/>
          </p:nvSpPr>
          <p:spPr>
            <a:xfrm>
              <a:off x="4550094" y="4723989"/>
              <a:ext cx="513563" cy="732586"/>
            </a:xfrm>
            <a:prstGeom prst="rect">
              <a:avLst/>
            </a:prstGeom>
            <a:noFill/>
          </p:spPr>
          <p:txBody>
            <a:bodyPr wrap="square" lIns="121920" tIns="60960" rIns="121920" bIns="60960" rtlCol="0">
              <a:spAutoFit/>
            </a:bodyPr>
            <a:lstStyle/>
            <a:p>
              <a:pPr algn="ctr"/>
              <a:r>
                <a:rPr lang="en-US" altLang="ko-KR" sz="3167" b="1" dirty="0">
                  <a:solidFill>
                    <a:schemeClr val="bg1"/>
                  </a:solidFill>
                  <a:cs typeface="Arial" pitchFamily="34" charset="0"/>
                </a:rPr>
                <a:t>5</a:t>
              </a:r>
              <a:endParaRPr lang="ko-KR" altLang="en-US" sz="3167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67" name="TextBox 21"/>
            <p:cNvSpPr txBox="1"/>
            <p:nvPr/>
          </p:nvSpPr>
          <p:spPr>
            <a:xfrm>
              <a:off x="5695910" y="4934747"/>
              <a:ext cx="7510383" cy="578544"/>
            </a:xfrm>
            <a:prstGeom prst="rect">
              <a:avLst/>
            </a:prstGeom>
            <a:noFill/>
          </p:spPr>
          <p:txBody>
            <a:bodyPr wrap="square" lIns="121920" tIns="60960" rIns="121920" bIns="60960" rtlCol="0">
              <a:spAutoFit/>
            </a:bodyPr>
            <a:lstStyle/>
            <a:p>
              <a:r>
                <a:rPr lang="en-US" altLang="ko-KR" sz="2333" b="1" dirty="0">
                  <a:solidFill>
                    <a:schemeClr val="bg1">
                      <a:lumMod val="7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itchFamily="34" charset="0"/>
                </a:rPr>
                <a:t>VDM type and data category</a:t>
              </a:r>
            </a:p>
          </p:txBody>
        </p:sp>
      </p:grpSp>
      <p:grpSp>
        <p:nvGrpSpPr>
          <p:cNvPr id="12" name="群組 11"/>
          <p:cNvGrpSpPr/>
          <p:nvPr/>
        </p:nvGrpSpPr>
        <p:grpSpPr>
          <a:xfrm>
            <a:off x="3796648" y="5287127"/>
            <a:ext cx="7430920" cy="739243"/>
            <a:chOff x="4536179" y="5760904"/>
            <a:chExt cx="8917104" cy="887092"/>
          </a:xfrm>
        </p:grpSpPr>
        <p:sp>
          <p:nvSpPr>
            <p:cNvPr id="57" name="Rectangle 6"/>
            <p:cNvSpPr/>
            <p:nvPr/>
          </p:nvSpPr>
          <p:spPr>
            <a:xfrm>
              <a:off x="4581897" y="5868946"/>
              <a:ext cx="8871386" cy="779050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20" tIns="60960" rIns="121920" bIns="60960"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58" name="Right Triangle 7"/>
            <p:cNvSpPr/>
            <p:nvPr/>
          </p:nvSpPr>
          <p:spPr>
            <a:xfrm rot="5400000">
              <a:off x="4610222" y="5870970"/>
              <a:ext cx="713262" cy="751629"/>
            </a:xfrm>
            <a:prstGeom prst="rtTriangl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20" tIns="60960" rIns="121920" bIns="60960"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59" name="TextBox 15"/>
            <p:cNvSpPr txBox="1"/>
            <p:nvPr/>
          </p:nvSpPr>
          <p:spPr>
            <a:xfrm>
              <a:off x="4536179" y="5760904"/>
              <a:ext cx="513563" cy="732586"/>
            </a:xfrm>
            <a:prstGeom prst="rect">
              <a:avLst/>
            </a:prstGeom>
            <a:noFill/>
          </p:spPr>
          <p:txBody>
            <a:bodyPr wrap="square" lIns="121920" tIns="60960" rIns="121920" bIns="60960" rtlCol="0">
              <a:spAutoFit/>
            </a:bodyPr>
            <a:lstStyle/>
            <a:p>
              <a:pPr algn="ctr"/>
              <a:r>
                <a:rPr lang="en-US" altLang="ko-KR" sz="3167" b="1" dirty="0">
                  <a:solidFill>
                    <a:schemeClr val="bg1"/>
                  </a:solidFill>
                  <a:cs typeface="Arial" pitchFamily="34" charset="0"/>
                </a:rPr>
                <a:t>6</a:t>
              </a:r>
              <a:endParaRPr lang="ko-KR" altLang="en-US" sz="3167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68" name="TextBox 21"/>
            <p:cNvSpPr txBox="1"/>
            <p:nvPr/>
          </p:nvSpPr>
          <p:spPr>
            <a:xfrm>
              <a:off x="5681995" y="5971660"/>
              <a:ext cx="7510384" cy="578544"/>
            </a:xfrm>
            <a:prstGeom prst="rect">
              <a:avLst/>
            </a:prstGeom>
            <a:noFill/>
          </p:spPr>
          <p:txBody>
            <a:bodyPr wrap="square" lIns="121920" tIns="60960" rIns="121920" bIns="60960" rtlCol="0">
              <a:spAutoFit/>
            </a:bodyPr>
            <a:lstStyle/>
            <a:p>
              <a:r>
                <a:rPr lang="en-US" altLang="ko-KR" sz="2333" b="1" dirty="0">
                  <a:solidFill>
                    <a:schemeClr val="bg1">
                      <a:lumMod val="7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itchFamily="34" charset="0"/>
                </a:rPr>
                <a:t>Annotation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20593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83738331-2AF1-6D0F-5119-88BE55D6B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222736" cy="1072896"/>
          </a:xfrm>
        </p:spPr>
        <p:txBody>
          <a:bodyPr/>
          <a:lstStyle/>
          <a:p>
            <a:r>
              <a:rPr lang="en-US" altLang="zh-TW" sz="4000" b="1" dirty="0">
                <a:latin typeface="Arial" panose="020B0604020202020204" pitchFamily="34" charset="0"/>
                <a:cs typeface="Arial" panose="020B0604020202020204" pitchFamily="34" charset="0"/>
              </a:rPr>
              <a:t>CDS view</a:t>
            </a:r>
            <a:r>
              <a:rPr lang="zh-TW" alt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4000" b="1" dirty="0">
                <a:latin typeface="Arial" panose="020B0604020202020204" pitchFamily="34" charset="0"/>
                <a:cs typeface="Arial" panose="020B0604020202020204" pitchFamily="34" charset="0"/>
              </a:rPr>
              <a:t>–</a:t>
            </a:r>
            <a:r>
              <a:rPr lang="zh-TW" alt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4000" b="1" dirty="0">
                <a:latin typeface="Arial" panose="020B0604020202020204" pitchFamily="34" charset="0"/>
                <a:cs typeface="Arial" panose="020B0604020202020204" pitchFamily="34" charset="0"/>
              </a:rPr>
              <a:t>Table function</a:t>
            </a:r>
            <a:br>
              <a:rPr lang="en-US" altLang="zh-TW" sz="40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zh-TW" alt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文字版面配置區 14">
            <a:extLst>
              <a:ext uri="{FF2B5EF4-FFF2-40B4-BE49-F238E27FC236}">
                <a16:creationId xmlns:a16="http://schemas.microsoft.com/office/drawing/2014/main" id="{9CBBC9CA-ED74-5463-409A-E7DBA36BF7A7}"/>
              </a:ext>
            </a:extLst>
          </p:cNvPr>
          <p:cNvSpPr txBox="1">
            <a:spLocks/>
          </p:cNvSpPr>
          <p:nvPr/>
        </p:nvSpPr>
        <p:spPr>
          <a:xfrm>
            <a:off x="381001" y="1554481"/>
            <a:ext cx="11432058" cy="354690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10000"/>
              </a:lnSpc>
              <a:spcBef>
                <a:spcPts val="1500"/>
              </a:spcBef>
              <a:spcAft>
                <a:spcPct val="0"/>
              </a:spcAft>
              <a:buClr>
                <a:srgbClr val="001141"/>
              </a:buClr>
              <a:buSzPct val="90000"/>
              <a:buFont typeface="IBM Plex Sans Light" pitchFamily="2" charset="2"/>
              <a:buNone/>
              <a:defRPr sz="15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1pPr>
            <a:lvl2pPr marL="152394" indent="-152394" algn="l" rtl="0" eaLnBrk="1" fontAlgn="base" hangingPunct="1">
              <a:lnSpc>
                <a:spcPct val="110000"/>
              </a:lnSpc>
              <a:spcBef>
                <a:spcPts val="1000"/>
              </a:spcBef>
              <a:spcAft>
                <a:spcPct val="0"/>
              </a:spcAft>
              <a:buClr>
                <a:srgbClr val="001141"/>
              </a:buClr>
              <a:buSzPct val="100000"/>
              <a:buFont typeface="IBM Plex Sans Light" charset="-120"/>
              <a:buChar char="–"/>
              <a:tabLst/>
              <a:defRPr sz="15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2pPr>
            <a:lvl3pPr marL="304788" indent="-152394" algn="l" rtl="0" eaLnBrk="1" fontAlgn="base" hangingPunct="1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rgbClr val="001141"/>
              </a:buClr>
              <a:buSzPct val="100000"/>
              <a:buFont typeface="IBM Plex Sans Light" panose="020B0604020202020204" pitchFamily="34" charset="0"/>
              <a:buChar char="•"/>
              <a:tabLst/>
              <a:defRPr sz="15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3pPr>
            <a:lvl4pPr marL="457182" indent="-152394" algn="l" rtl="0" eaLnBrk="1" fontAlgn="base" hangingPunct="1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rgbClr val="001141"/>
              </a:buClr>
              <a:buSzPct val="100000"/>
              <a:buFont typeface="IBM Plex Sans Light" charset="-120"/>
              <a:buChar char="–"/>
              <a:tabLst/>
              <a:defRPr sz="1500" b="0" i="0" baseline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4pPr>
            <a:lvl5pPr marL="609576" indent="-152394" algn="l" rtl="0" eaLnBrk="1" fontAlgn="base" hangingPunct="1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rgbClr val="001141"/>
              </a:buClr>
              <a:buFont typeface="IBM Plex Sans Light" charset="-120"/>
              <a:buChar char="»"/>
              <a:tabLst/>
              <a:defRPr sz="15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5pPr>
            <a:lvl6pPr marL="2111544" indent="-17288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IBM Plex Sans Light" charset="0"/>
              </a:defRPr>
            </a:lvl6pPr>
            <a:lvl7pPr marL="2594951" indent="-17288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IBM Plex Sans Light" charset="0"/>
              </a:defRPr>
            </a:lvl7pPr>
            <a:lvl8pPr marL="3078357" indent="-17288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IBM Plex Sans Light" charset="0"/>
              </a:defRPr>
            </a:lvl8pPr>
            <a:lvl9pPr marL="3561764" indent="-17288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IBM Plex Sans Light" charset="0"/>
              </a:defRPr>
            </a:lvl9pPr>
          </a:lstStyle>
          <a:p>
            <a:pPr marL="457200" indent="-457200" defTabSz="914400">
              <a:buFont typeface="Arial" panose="020B0604020202020204" pitchFamily="34" charset="0"/>
              <a:buChar char="•"/>
            </a:pPr>
            <a:r>
              <a:rPr lang="en-US" altLang="zh-TW" sz="2800" b="1" kern="0" dirty="0">
                <a:latin typeface="Arial" panose="020B0604020202020204" pitchFamily="34" charset="0"/>
                <a:cs typeface="Arial" panose="020B0604020202020204" pitchFamily="34" charset="0"/>
              </a:rPr>
              <a:t>Additional Functionalities which is not supported in the CDS. For example: “</a:t>
            </a:r>
            <a:r>
              <a:rPr lang="en-US" altLang="zh-TW" sz="2800" b="1" kern="0" dirty="0" err="1">
                <a:latin typeface="Arial" panose="020B0604020202020204" pitchFamily="34" charset="0"/>
                <a:cs typeface="Arial" panose="020B0604020202020204" pitchFamily="34" charset="0"/>
              </a:rPr>
              <a:t>Orderby”is</a:t>
            </a:r>
            <a:r>
              <a:rPr lang="en-US" altLang="zh-TW" sz="2800" b="1" kern="0" dirty="0">
                <a:latin typeface="Arial" panose="020B0604020202020204" pitchFamily="34" charset="0"/>
                <a:cs typeface="Arial" panose="020B0604020202020204" pitchFamily="34" charset="0"/>
              </a:rPr>
              <a:t> not possible in ABAP CDS View</a:t>
            </a:r>
            <a:r>
              <a:rPr lang="zh-TW" altLang="en-US" sz="2800" b="1" kern="0" dirty="0">
                <a:latin typeface="Arial" panose="020B0604020202020204" pitchFamily="34" charset="0"/>
                <a:cs typeface="Arial" panose="020B0604020202020204" pitchFamily="34" charset="0"/>
              </a:rPr>
              <a:t>；</a:t>
            </a:r>
            <a:endParaRPr lang="en-US" altLang="zh-TW" sz="2800" b="1" kern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defTabSz="914400">
              <a:buFont typeface="Arial" panose="020B0604020202020204" pitchFamily="34" charset="0"/>
              <a:buChar char="•"/>
            </a:pPr>
            <a:r>
              <a:rPr lang="en-US" altLang="zh-TW" sz="2800" b="1" kern="0" dirty="0">
                <a:latin typeface="Arial" panose="020B0604020202020204" pitchFamily="34" charset="0"/>
                <a:cs typeface="Arial" panose="020B0604020202020204" pitchFamily="34" charset="0"/>
              </a:rPr>
              <a:t>Write SQL statements for the requirement.</a:t>
            </a:r>
          </a:p>
          <a:p>
            <a:pPr marL="457200" indent="-457200" defTabSz="914400">
              <a:buFont typeface="Arial" panose="020B0604020202020204" pitchFamily="34" charset="0"/>
              <a:buChar char="•"/>
            </a:pPr>
            <a:r>
              <a:rPr lang="en-US" altLang="zh-TW" sz="2800" b="1" kern="0" dirty="0">
                <a:latin typeface="Arial" panose="020B0604020202020204" pitchFamily="34" charset="0"/>
                <a:cs typeface="Arial" panose="020B0604020202020204" pitchFamily="34" charset="0"/>
              </a:rPr>
              <a:t>SQL Script functions and methodologies.</a:t>
            </a:r>
          </a:p>
        </p:txBody>
      </p:sp>
    </p:spTree>
    <p:extLst>
      <p:ext uri="{BB962C8B-B14F-4D97-AF65-F5344CB8AC3E}">
        <p14:creationId xmlns:p14="http://schemas.microsoft.com/office/powerpoint/2010/main" val="28633809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83738331-2AF1-6D0F-5119-88BE55D6BC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4000" b="1" dirty="0">
                <a:latin typeface="Arial" panose="020B0604020202020204" pitchFamily="34" charset="0"/>
                <a:cs typeface="Arial" panose="020B0604020202020204" pitchFamily="34" charset="0"/>
              </a:rPr>
              <a:t>About Core Data Service</a:t>
            </a:r>
            <a:endParaRPr lang="zh-TW" alt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圖片版面配置區 2">
            <a:extLst>
              <a:ext uri="{FF2B5EF4-FFF2-40B4-BE49-F238E27FC236}">
                <a16:creationId xmlns:a16="http://schemas.microsoft.com/office/drawing/2014/main" id="{56F730D4-D6EE-243A-2725-BE32D48F1C49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/>
          <a:srcRect t="1119" b="1119"/>
          <a:stretch/>
        </p:blipFill>
        <p:spPr>
          <a:xfrm>
            <a:off x="0" y="1701800"/>
            <a:ext cx="12192000" cy="4711357"/>
          </a:xfrm>
        </p:spPr>
      </p:pic>
    </p:spTree>
    <p:extLst>
      <p:ext uri="{BB962C8B-B14F-4D97-AF65-F5344CB8AC3E}">
        <p14:creationId xmlns:p14="http://schemas.microsoft.com/office/powerpoint/2010/main" val="254764867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83738331-2AF1-6D0F-5119-88BE55D6B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222736" cy="1072896"/>
          </a:xfrm>
        </p:spPr>
        <p:txBody>
          <a:bodyPr/>
          <a:lstStyle/>
          <a:p>
            <a:r>
              <a:rPr lang="en-US" altLang="zh-TW" sz="4000" b="1" dirty="0">
                <a:latin typeface="Arial" panose="020B0604020202020204" pitchFamily="34" charset="0"/>
                <a:cs typeface="Arial" panose="020B0604020202020204" pitchFamily="34" charset="0"/>
              </a:rPr>
              <a:t>Table function</a:t>
            </a:r>
            <a:r>
              <a:rPr lang="zh-TW" alt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4000" b="1" dirty="0">
                <a:latin typeface="Arial" panose="020B0604020202020204" pitchFamily="34" charset="0"/>
                <a:cs typeface="Arial" panose="020B0604020202020204" pitchFamily="34" charset="0"/>
              </a:rPr>
              <a:t>Design</a:t>
            </a:r>
            <a:br>
              <a:rPr lang="en-US" altLang="zh-TW" sz="40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zh-TW" alt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文字版面配置區 14">
            <a:extLst>
              <a:ext uri="{FF2B5EF4-FFF2-40B4-BE49-F238E27FC236}">
                <a16:creationId xmlns:a16="http://schemas.microsoft.com/office/drawing/2014/main" id="{9CBBC9CA-ED74-5463-409A-E7DBA36BF7A7}"/>
              </a:ext>
            </a:extLst>
          </p:cNvPr>
          <p:cNvSpPr txBox="1">
            <a:spLocks/>
          </p:cNvSpPr>
          <p:nvPr/>
        </p:nvSpPr>
        <p:spPr>
          <a:xfrm>
            <a:off x="381001" y="1554481"/>
            <a:ext cx="11432058" cy="406426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10000"/>
              </a:lnSpc>
              <a:spcBef>
                <a:spcPts val="1500"/>
              </a:spcBef>
              <a:spcAft>
                <a:spcPct val="0"/>
              </a:spcAft>
              <a:buClr>
                <a:srgbClr val="001141"/>
              </a:buClr>
              <a:buSzPct val="90000"/>
              <a:buFont typeface="IBM Plex Sans Light" pitchFamily="2" charset="2"/>
              <a:buNone/>
              <a:defRPr sz="15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1pPr>
            <a:lvl2pPr marL="152394" indent="-152394" algn="l" rtl="0" eaLnBrk="1" fontAlgn="base" hangingPunct="1">
              <a:lnSpc>
                <a:spcPct val="110000"/>
              </a:lnSpc>
              <a:spcBef>
                <a:spcPts val="1000"/>
              </a:spcBef>
              <a:spcAft>
                <a:spcPct val="0"/>
              </a:spcAft>
              <a:buClr>
                <a:srgbClr val="001141"/>
              </a:buClr>
              <a:buSzPct val="100000"/>
              <a:buFont typeface="IBM Plex Sans Light" charset="-120"/>
              <a:buChar char="–"/>
              <a:tabLst/>
              <a:defRPr sz="15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2pPr>
            <a:lvl3pPr marL="304788" indent="-152394" algn="l" rtl="0" eaLnBrk="1" fontAlgn="base" hangingPunct="1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rgbClr val="001141"/>
              </a:buClr>
              <a:buSzPct val="100000"/>
              <a:buFont typeface="IBM Plex Sans Light" panose="020B0604020202020204" pitchFamily="34" charset="0"/>
              <a:buChar char="•"/>
              <a:tabLst/>
              <a:defRPr sz="15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3pPr>
            <a:lvl4pPr marL="457182" indent="-152394" algn="l" rtl="0" eaLnBrk="1" fontAlgn="base" hangingPunct="1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rgbClr val="001141"/>
              </a:buClr>
              <a:buSzPct val="100000"/>
              <a:buFont typeface="IBM Plex Sans Light" charset="-120"/>
              <a:buChar char="–"/>
              <a:tabLst/>
              <a:defRPr sz="1500" b="0" i="0" baseline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4pPr>
            <a:lvl5pPr marL="609576" indent="-152394" algn="l" rtl="0" eaLnBrk="1" fontAlgn="base" hangingPunct="1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rgbClr val="001141"/>
              </a:buClr>
              <a:buFont typeface="IBM Plex Sans Light" charset="-120"/>
              <a:buChar char="»"/>
              <a:tabLst/>
              <a:defRPr sz="15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5pPr>
            <a:lvl6pPr marL="2111544" indent="-17288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IBM Plex Sans Light" charset="0"/>
              </a:defRPr>
            </a:lvl6pPr>
            <a:lvl7pPr marL="2594951" indent="-17288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IBM Plex Sans Light" charset="0"/>
              </a:defRPr>
            </a:lvl7pPr>
            <a:lvl8pPr marL="3078357" indent="-17288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IBM Plex Sans Light" charset="0"/>
              </a:defRPr>
            </a:lvl8pPr>
            <a:lvl9pPr marL="3561764" indent="-17288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IBM Plex Sans Light" charset="0"/>
              </a:defRPr>
            </a:lvl9pPr>
          </a:lstStyle>
          <a:p>
            <a:pPr marL="457200" indent="-457200" defTabSz="914400">
              <a:buFont typeface="Arial" panose="020B0604020202020204" pitchFamily="34" charset="0"/>
              <a:buChar char="•"/>
            </a:pPr>
            <a:r>
              <a:rPr lang="en-US" altLang="zh-TW" sz="2400" b="1" kern="0" dirty="0">
                <a:latin typeface="Arial" panose="020B0604020202020204" pitchFamily="34" charset="0"/>
                <a:cs typeface="Arial" panose="020B0604020202020204" pitchFamily="34" charset="0"/>
              </a:rPr>
              <a:t>Has optional </a:t>
            </a:r>
            <a:r>
              <a:rPr lang="en-US" altLang="zh-TW" sz="2400" b="1" kern="0" dirty="0" err="1">
                <a:latin typeface="Arial" panose="020B0604020202020204" pitchFamily="34" charset="0"/>
                <a:cs typeface="Arial" panose="020B0604020202020204" pitchFamily="34" charset="0"/>
              </a:rPr>
              <a:t>inputparameters</a:t>
            </a:r>
            <a:r>
              <a:rPr lang="en-US" altLang="zh-TW" sz="2400" b="1" kern="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457200" indent="-457200" defTabSz="914400">
              <a:buFont typeface="Arial" panose="020B0604020202020204" pitchFamily="34" charset="0"/>
              <a:buChar char="•"/>
            </a:pPr>
            <a:r>
              <a:rPr lang="en-US" altLang="zh-TW" sz="2400" b="1" kern="0" dirty="0">
                <a:latin typeface="Arial" panose="020B0604020202020204" pitchFamily="34" charset="0"/>
                <a:cs typeface="Arial" panose="020B0604020202020204" pitchFamily="34" charset="0"/>
              </a:rPr>
              <a:t>Has return parameters(multiple records).</a:t>
            </a:r>
            <a:r>
              <a:rPr lang="zh-TW" altLang="en-US" sz="2400" b="1" kern="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altLang="zh-TW" sz="2400" b="1" kern="0" dirty="0">
                <a:latin typeface="Arial" panose="020B0604020202020204" pitchFamily="34" charset="0"/>
                <a:cs typeface="Arial" panose="020B0604020202020204" pitchFamily="34" charset="0"/>
              </a:rPr>
              <a:t>--</a:t>
            </a:r>
            <a:r>
              <a:rPr lang="zh-TW" altLang="en-US" sz="2400" b="1" kern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2400" b="1" kern="0" dirty="0">
                <a:latin typeface="Arial" panose="020B0604020202020204" pitchFamily="34" charset="0"/>
                <a:cs typeface="Arial" panose="020B0604020202020204" pitchFamily="34" charset="0"/>
              </a:rPr>
              <a:t>Kind of internal table</a:t>
            </a:r>
          </a:p>
          <a:p>
            <a:pPr marL="457200" indent="-457200" defTabSz="914400">
              <a:buFont typeface="Arial" panose="020B0604020202020204" pitchFamily="34" charset="0"/>
              <a:buChar char="•"/>
            </a:pPr>
            <a:r>
              <a:rPr lang="en-US" altLang="zh-TW" sz="2400" b="1" kern="0" dirty="0">
                <a:latin typeface="Arial" panose="020B0604020202020204" pitchFamily="34" charset="0"/>
                <a:cs typeface="Arial" panose="020B0604020202020204" pitchFamily="34" charset="0"/>
              </a:rPr>
              <a:t>Needs Class and Methods to define.</a:t>
            </a:r>
            <a:r>
              <a:rPr lang="zh-TW" altLang="en-US" sz="2400" b="1" kern="0" dirty="0">
                <a:latin typeface="Arial" panose="020B0604020202020204" pitchFamily="34" charset="0"/>
                <a:cs typeface="Arial" panose="020B0604020202020204" pitchFamily="34" charset="0"/>
              </a:rPr>
              <a:t>一 </a:t>
            </a:r>
            <a:r>
              <a:rPr lang="en-US" altLang="zh-TW" sz="2400" b="1" kern="0" dirty="0" err="1">
                <a:solidFill>
                  <a:srgbClr val="00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Class:Public</a:t>
            </a:r>
            <a:r>
              <a:rPr lang="en-US" altLang="zh-TW" sz="2400" b="1" kern="0" dirty="0">
                <a:solidFill>
                  <a:srgbClr val="00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zh-TW" sz="2400" b="1" kern="0" dirty="0" err="1">
                <a:solidFill>
                  <a:srgbClr val="00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Method:Static</a:t>
            </a:r>
            <a:r>
              <a:rPr lang="en-US" altLang="zh-TW" sz="2400" b="1" kern="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457200" indent="-457200" defTabSz="914400">
              <a:buFont typeface="Arial" panose="020B0604020202020204" pitchFamily="34" charset="0"/>
              <a:buChar char="•"/>
            </a:pPr>
            <a:r>
              <a:rPr lang="en-US" altLang="zh-TW" sz="2400" b="1" kern="0" dirty="0">
                <a:latin typeface="Arial" panose="020B0604020202020204" pitchFamily="34" charset="0"/>
                <a:cs typeface="Arial" panose="020B0604020202020204" pitchFamily="34" charset="0"/>
              </a:rPr>
              <a:t>Interface: </a:t>
            </a:r>
            <a:r>
              <a:rPr lang="en-US" altLang="zh-TW" sz="2400" b="1" kern="0" dirty="0">
                <a:solidFill>
                  <a:srgbClr val="00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IF_AMDP_MARKER_HDB</a:t>
            </a:r>
            <a:r>
              <a:rPr lang="en-US" altLang="zh-TW" sz="2400" b="1" kern="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4857530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83738331-2AF1-6D0F-5119-88BE55D6B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222736" cy="1072896"/>
          </a:xfrm>
        </p:spPr>
        <p:txBody>
          <a:bodyPr/>
          <a:lstStyle/>
          <a:p>
            <a:r>
              <a:rPr lang="en-US" altLang="zh-TW" sz="4000" b="1" dirty="0">
                <a:latin typeface="Arial" panose="020B0604020202020204" pitchFamily="34" charset="0"/>
                <a:cs typeface="Arial" panose="020B0604020202020204" pitchFamily="34" charset="0"/>
              </a:rPr>
              <a:t>Table function</a:t>
            </a:r>
            <a:r>
              <a:rPr lang="zh-TW" alt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4000" b="1" dirty="0">
                <a:latin typeface="Arial" panose="020B0604020202020204" pitchFamily="34" charset="0"/>
                <a:cs typeface="Arial" panose="020B0604020202020204" pitchFamily="34" charset="0"/>
              </a:rPr>
              <a:t>Technical Design</a:t>
            </a:r>
            <a:br>
              <a:rPr lang="en-US" altLang="zh-TW" sz="40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zh-TW" alt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文字版面配置區 14">
            <a:extLst>
              <a:ext uri="{FF2B5EF4-FFF2-40B4-BE49-F238E27FC236}">
                <a16:creationId xmlns:a16="http://schemas.microsoft.com/office/drawing/2014/main" id="{48474E99-5F4C-8837-B654-FBFB09877492}"/>
              </a:ext>
            </a:extLst>
          </p:cNvPr>
          <p:cNvSpPr txBox="1">
            <a:spLocks/>
          </p:cNvSpPr>
          <p:nvPr/>
        </p:nvSpPr>
        <p:spPr>
          <a:xfrm>
            <a:off x="381001" y="1554481"/>
            <a:ext cx="3853433" cy="406426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10000"/>
              </a:lnSpc>
              <a:spcBef>
                <a:spcPts val="1500"/>
              </a:spcBef>
              <a:spcAft>
                <a:spcPct val="0"/>
              </a:spcAft>
              <a:buClr>
                <a:srgbClr val="001141"/>
              </a:buClr>
              <a:buSzPct val="90000"/>
              <a:buFont typeface="IBM Plex Sans Light" pitchFamily="2" charset="2"/>
              <a:buNone/>
              <a:defRPr sz="15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1pPr>
            <a:lvl2pPr marL="152394" indent="-152394" algn="l" rtl="0" eaLnBrk="1" fontAlgn="base" hangingPunct="1">
              <a:lnSpc>
                <a:spcPct val="110000"/>
              </a:lnSpc>
              <a:spcBef>
                <a:spcPts val="1000"/>
              </a:spcBef>
              <a:spcAft>
                <a:spcPct val="0"/>
              </a:spcAft>
              <a:buClr>
                <a:srgbClr val="001141"/>
              </a:buClr>
              <a:buSzPct val="100000"/>
              <a:buFont typeface="IBM Plex Sans Light" charset="-120"/>
              <a:buChar char="–"/>
              <a:tabLst/>
              <a:defRPr sz="15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2pPr>
            <a:lvl3pPr marL="304788" indent="-152394" algn="l" rtl="0" eaLnBrk="1" fontAlgn="base" hangingPunct="1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rgbClr val="001141"/>
              </a:buClr>
              <a:buSzPct val="100000"/>
              <a:buFont typeface="IBM Plex Sans Light" panose="020B0604020202020204" pitchFamily="34" charset="0"/>
              <a:buChar char="•"/>
              <a:tabLst/>
              <a:defRPr sz="15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3pPr>
            <a:lvl4pPr marL="457182" indent="-152394" algn="l" rtl="0" eaLnBrk="1" fontAlgn="base" hangingPunct="1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rgbClr val="001141"/>
              </a:buClr>
              <a:buSzPct val="100000"/>
              <a:buFont typeface="IBM Plex Sans Light" charset="-120"/>
              <a:buChar char="–"/>
              <a:tabLst/>
              <a:defRPr sz="1500" b="0" i="0" baseline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4pPr>
            <a:lvl5pPr marL="609576" indent="-152394" algn="l" rtl="0" eaLnBrk="1" fontAlgn="base" hangingPunct="1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rgbClr val="001141"/>
              </a:buClr>
              <a:buFont typeface="IBM Plex Sans Light" charset="-120"/>
              <a:buChar char="»"/>
              <a:tabLst/>
              <a:defRPr sz="15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5pPr>
            <a:lvl6pPr marL="2111544" indent="-17288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IBM Plex Sans Light" charset="0"/>
              </a:defRPr>
            </a:lvl6pPr>
            <a:lvl7pPr marL="2594951" indent="-17288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IBM Plex Sans Light" charset="0"/>
              </a:defRPr>
            </a:lvl7pPr>
            <a:lvl8pPr marL="3078357" indent="-17288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IBM Plex Sans Light" charset="0"/>
              </a:defRPr>
            </a:lvl8pPr>
            <a:lvl9pPr marL="3561764" indent="-17288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IBM Plex Sans Light" charset="0"/>
              </a:defRPr>
            </a:lvl9pPr>
          </a:lstStyle>
          <a:p>
            <a:pPr marL="457200" indent="-457200" defTabSz="914400">
              <a:buFont typeface="+mj-lt"/>
              <a:buAutoNum type="arabicPeriod"/>
            </a:pPr>
            <a:r>
              <a:rPr lang="en-US" altLang="zh-TW" sz="2400" b="1" kern="0" dirty="0">
                <a:latin typeface="Arial" panose="020B0604020202020204" pitchFamily="34" charset="0"/>
                <a:cs typeface="Arial" panose="020B0604020202020204" pitchFamily="34" charset="0"/>
              </a:rPr>
              <a:t>Create table function</a:t>
            </a:r>
          </a:p>
          <a:p>
            <a:pPr marL="457200" indent="-457200" defTabSz="914400">
              <a:buFont typeface="+mj-lt"/>
              <a:buAutoNum type="arabicPeriod"/>
            </a:pPr>
            <a:r>
              <a:rPr lang="en-US" altLang="zh-TW" sz="2400" b="1" kern="0" dirty="0">
                <a:latin typeface="Arial" panose="020B0604020202020204" pitchFamily="34" charset="0"/>
                <a:cs typeface="Arial" panose="020B0604020202020204" pitchFamily="34" charset="0"/>
              </a:rPr>
              <a:t>define class and methods</a:t>
            </a:r>
          </a:p>
          <a:p>
            <a:pPr marL="457200" indent="-457200" defTabSz="914400">
              <a:buFont typeface="+mj-lt"/>
              <a:buAutoNum type="arabicPeriod"/>
            </a:pPr>
            <a:r>
              <a:rPr lang="en-US" altLang="zh-TW" sz="2400" b="1" kern="0" dirty="0">
                <a:latin typeface="Arial" panose="020B0604020202020204" pitchFamily="34" charset="0"/>
                <a:cs typeface="Arial" panose="020B0604020202020204" pitchFamily="34" charset="0"/>
              </a:rPr>
              <a:t>consume table function in CDS view</a:t>
            </a:r>
          </a:p>
          <a:p>
            <a:pPr marL="457200" indent="-457200" defTabSz="914400">
              <a:buFont typeface="Arial" panose="020B0604020202020204" pitchFamily="34" charset="0"/>
              <a:buChar char="•"/>
            </a:pPr>
            <a:endParaRPr lang="en-US" altLang="zh-TW" sz="2400" b="1" kern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0" name="群組 29">
            <a:extLst>
              <a:ext uri="{FF2B5EF4-FFF2-40B4-BE49-F238E27FC236}">
                <a16:creationId xmlns:a16="http://schemas.microsoft.com/office/drawing/2014/main" id="{C8F63AF2-A47F-4E22-AF74-08ACC52090E2}"/>
              </a:ext>
            </a:extLst>
          </p:cNvPr>
          <p:cNvGrpSpPr/>
          <p:nvPr/>
        </p:nvGrpSpPr>
        <p:grpSpPr>
          <a:xfrm>
            <a:off x="4673927" y="1453896"/>
            <a:ext cx="7137072" cy="4337362"/>
            <a:chOff x="4673927" y="1453896"/>
            <a:chExt cx="7137072" cy="4337362"/>
          </a:xfrm>
        </p:grpSpPr>
        <p:sp>
          <p:nvSpPr>
            <p:cNvPr id="8" name="矩形: 圓角 7">
              <a:extLst>
                <a:ext uri="{FF2B5EF4-FFF2-40B4-BE49-F238E27FC236}">
                  <a16:creationId xmlns:a16="http://schemas.microsoft.com/office/drawing/2014/main" id="{02346662-BF8C-8B99-13FF-DFD103334303}"/>
                </a:ext>
              </a:extLst>
            </p:cNvPr>
            <p:cNvSpPr/>
            <p:nvPr/>
          </p:nvSpPr>
          <p:spPr bwMode="auto">
            <a:xfrm>
              <a:off x="7388182" y="4906675"/>
              <a:ext cx="2753139" cy="884583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ctr" anchorCtr="0" compatLnSpc="1">
              <a:prstTxWarp prst="textNoShape">
                <a:avLst/>
              </a:prstTxWarp>
            </a:bodyPr>
            <a:lstStyle/>
            <a:p>
              <a:pPr marL="144000" marR="0" indent="0" algn="ctr" defTabSz="914400" rtl="0" eaLnBrk="1" fontAlgn="base" latinLnBrk="0" hangingPunct="1">
                <a:lnSpc>
                  <a:spcPct val="100000"/>
                </a:lnSpc>
                <a:spcBef>
                  <a:spcPts val="60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r>
                <a:rPr lang="en-US" altLang="zh-TW" sz="1600" b="1" dirty="0">
                  <a:solidFill>
                    <a:schemeClr val="tx1"/>
                  </a:solidFill>
                  <a:latin typeface="Arial" panose="020B0604020202020204" pitchFamily="34" charset="0"/>
                  <a:ea typeface="Microsoft JhengHei Light" panose="020B0304030504040204" pitchFamily="34" charset="-120"/>
                  <a:cs typeface="Arial" panose="020B0604020202020204" pitchFamily="34" charset="0"/>
                </a:rPr>
                <a:t>Class and Methods</a:t>
              </a:r>
              <a:endParaRPr kumimoji="0" lang="zh-TW" altLang="en-US" sz="1600" b="1" i="0" u="none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Microsoft JhengHei Light" panose="020B03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4" name="矩形: 圓角 13">
              <a:extLst>
                <a:ext uri="{FF2B5EF4-FFF2-40B4-BE49-F238E27FC236}">
                  <a16:creationId xmlns:a16="http://schemas.microsoft.com/office/drawing/2014/main" id="{09248CFC-CDD7-B596-AEC9-4E226DB3503A}"/>
                </a:ext>
              </a:extLst>
            </p:cNvPr>
            <p:cNvSpPr/>
            <p:nvPr/>
          </p:nvSpPr>
          <p:spPr bwMode="auto">
            <a:xfrm>
              <a:off x="5611009" y="1468625"/>
              <a:ext cx="1909950" cy="884583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ctr" anchorCtr="0" compatLnSpc="1">
              <a:prstTxWarp prst="textNoShape">
                <a:avLst/>
              </a:prstTxWarp>
            </a:bodyPr>
            <a:lstStyle/>
            <a:p>
              <a:pPr marL="144000" marR="0" indent="0" algn="l" defTabSz="914400" rtl="0" eaLnBrk="1" fontAlgn="base" latinLnBrk="0" hangingPunct="1">
                <a:lnSpc>
                  <a:spcPct val="100000"/>
                </a:lnSpc>
                <a:spcBef>
                  <a:spcPts val="60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r>
                <a:rPr lang="en-US" altLang="zh-TW" sz="1600" b="1" dirty="0">
                  <a:solidFill>
                    <a:schemeClr val="tx1"/>
                  </a:solidFill>
                  <a:latin typeface="Arial" panose="020B0604020202020204" pitchFamily="34" charset="0"/>
                  <a:ea typeface="Microsoft JhengHei Light" panose="020B0304030504040204" pitchFamily="34" charset="-120"/>
                  <a:cs typeface="Arial" panose="020B0604020202020204" pitchFamily="34" charset="0"/>
                </a:rPr>
                <a:t>CDS View 1</a:t>
              </a:r>
              <a:endParaRPr kumimoji="0" lang="zh-TW" altLang="en-US" sz="1600" b="1" i="0" u="none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Microsoft JhengHei Light" panose="020B0304030504040204" pitchFamily="34" charset="-120"/>
                <a:cs typeface="Arial" panose="020B0604020202020204" pitchFamily="34" charset="0"/>
              </a:endParaRPr>
            </a:p>
          </p:txBody>
        </p:sp>
        <p:cxnSp>
          <p:nvCxnSpPr>
            <p:cNvPr id="17" name="接點: 肘形 16">
              <a:extLst>
                <a:ext uri="{FF2B5EF4-FFF2-40B4-BE49-F238E27FC236}">
                  <a16:creationId xmlns:a16="http://schemas.microsoft.com/office/drawing/2014/main" id="{7DE86C54-3FCF-8D58-FA10-576C5E3C1A81}"/>
                </a:ext>
              </a:extLst>
            </p:cNvPr>
            <p:cNvCxnSpPr>
              <a:cxnSpLocks/>
              <a:stCxn id="21" idx="0"/>
              <a:endCxn id="14" idx="2"/>
            </p:cNvCxnSpPr>
            <p:nvPr/>
          </p:nvCxnSpPr>
          <p:spPr bwMode="auto">
            <a:xfrm rot="16200000" flipV="1">
              <a:off x="7191741" y="1727451"/>
              <a:ext cx="947256" cy="2198769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1"/>
              </a:solidFill>
              <a:headEnd type="none" w="med" len="med"/>
              <a:tailEnd type="triangle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1" name="矩形: 圓角 20">
              <a:extLst>
                <a:ext uri="{FF2B5EF4-FFF2-40B4-BE49-F238E27FC236}">
                  <a16:creationId xmlns:a16="http://schemas.microsoft.com/office/drawing/2014/main" id="{27525A08-65E8-A15C-F80B-01A08B0E13D0}"/>
                </a:ext>
              </a:extLst>
            </p:cNvPr>
            <p:cNvSpPr/>
            <p:nvPr/>
          </p:nvSpPr>
          <p:spPr bwMode="auto">
            <a:xfrm>
              <a:off x="7388183" y="3300464"/>
              <a:ext cx="2753139" cy="884583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ctr" anchorCtr="0" compatLnSpc="1">
              <a:prstTxWarp prst="textNoShape">
                <a:avLst/>
              </a:prstTxWarp>
            </a:bodyPr>
            <a:lstStyle/>
            <a:p>
              <a:pPr marL="144000" marR="0" indent="0" algn="ctr" defTabSz="914400" rtl="0" eaLnBrk="1" fontAlgn="base" latinLnBrk="0" hangingPunct="1">
                <a:lnSpc>
                  <a:spcPct val="100000"/>
                </a:lnSpc>
                <a:spcBef>
                  <a:spcPts val="60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r>
                <a:rPr lang="en-US" altLang="zh-TW" sz="1600" b="1" dirty="0">
                  <a:solidFill>
                    <a:schemeClr val="tx1"/>
                  </a:solidFill>
                  <a:latin typeface="Arial" panose="020B0604020202020204" pitchFamily="34" charset="0"/>
                  <a:ea typeface="Microsoft JhengHei Light" panose="020B0304030504040204" pitchFamily="34" charset="-120"/>
                  <a:cs typeface="Arial" panose="020B0604020202020204" pitchFamily="34" charset="0"/>
                </a:rPr>
                <a:t>Table Function</a:t>
              </a:r>
              <a:endParaRPr kumimoji="0" lang="zh-TW" altLang="en-US" sz="1600" b="1" i="0" u="none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Microsoft JhengHei Light" panose="020B0304030504040204" pitchFamily="34" charset="-120"/>
                <a:cs typeface="Arial" panose="020B0604020202020204" pitchFamily="34" charset="0"/>
              </a:endParaRPr>
            </a:p>
          </p:txBody>
        </p:sp>
        <p:cxnSp>
          <p:nvCxnSpPr>
            <p:cNvPr id="23" name="接點: 肘形 22">
              <a:extLst>
                <a:ext uri="{FF2B5EF4-FFF2-40B4-BE49-F238E27FC236}">
                  <a16:creationId xmlns:a16="http://schemas.microsoft.com/office/drawing/2014/main" id="{6DCEC4B4-45F3-03B2-A1E6-BECC2B9F18AA}"/>
                </a:ext>
              </a:extLst>
            </p:cNvPr>
            <p:cNvCxnSpPr>
              <a:cxnSpLocks/>
              <a:stCxn id="8" idx="0"/>
              <a:endCxn id="21" idx="2"/>
            </p:cNvCxnSpPr>
            <p:nvPr/>
          </p:nvCxnSpPr>
          <p:spPr bwMode="auto">
            <a:xfrm rot="5400000" flipH="1" flipV="1">
              <a:off x="8403938" y="4545861"/>
              <a:ext cx="721628" cy="1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1"/>
              </a:solidFill>
              <a:headEnd type="none" w="med" len="med"/>
              <a:tailEnd type="triangle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" name="矩形: 圓角 4">
              <a:extLst>
                <a:ext uri="{FF2B5EF4-FFF2-40B4-BE49-F238E27FC236}">
                  <a16:creationId xmlns:a16="http://schemas.microsoft.com/office/drawing/2014/main" id="{57A343BA-EE15-547E-7117-4321620ECBE4}"/>
                </a:ext>
              </a:extLst>
            </p:cNvPr>
            <p:cNvSpPr/>
            <p:nvPr/>
          </p:nvSpPr>
          <p:spPr bwMode="auto">
            <a:xfrm>
              <a:off x="9901049" y="1453896"/>
              <a:ext cx="1909950" cy="884583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ctr" anchorCtr="0" compatLnSpc="1">
              <a:prstTxWarp prst="textNoShape">
                <a:avLst/>
              </a:prstTxWarp>
            </a:bodyPr>
            <a:lstStyle/>
            <a:p>
              <a:pPr marL="144000" marR="0" indent="0" algn="l" defTabSz="914400" rtl="0" eaLnBrk="1" fontAlgn="base" latinLnBrk="0" hangingPunct="1">
                <a:lnSpc>
                  <a:spcPct val="100000"/>
                </a:lnSpc>
                <a:spcBef>
                  <a:spcPts val="60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r>
                <a:rPr lang="en-US" altLang="zh-TW" sz="1600" b="1" dirty="0">
                  <a:solidFill>
                    <a:schemeClr val="tx1"/>
                  </a:solidFill>
                  <a:latin typeface="Arial" panose="020B0604020202020204" pitchFamily="34" charset="0"/>
                  <a:ea typeface="Microsoft JhengHei Light" panose="020B0304030504040204" pitchFamily="34" charset="-120"/>
                  <a:cs typeface="Arial" panose="020B0604020202020204" pitchFamily="34" charset="0"/>
                </a:rPr>
                <a:t>CDS View 2</a:t>
              </a:r>
              <a:endParaRPr kumimoji="0" lang="zh-TW" altLang="en-US" sz="1600" b="1" i="0" u="none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Microsoft JhengHei Light" panose="020B0304030504040204" pitchFamily="34" charset="-120"/>
                <a:cs typeface="Arial" panose="020B0604020202020204" pitchFamily="34" charset="0"/>
              </a:endParaRPr>
            </a:p>
          </p:txBody>
        </p:sp>
        <p:cxnSp>
          <p:nvCxnSpPr>
            <p:cNvPr id="7" name="接點: 肘形 6">
              <a:extLst>
                <a:ext uri="{FF2B5EF4-FFF2-40B4-BE49-F238E27FC236}">
                  <a16:creationId xmlns:a16="http://schemas.microsoft.com/office/drawing/2014/main" id="{FDCC5896-77A5-86D2-E11F-4F2E0F1E4480}"/>
                </a:ext>
              </a:extLst>
            </p:cNvPr>
            <p:cNvCxnSpPr>
              <a:cxnSpLocks/>
              <a:stCxn id="21" idx="0"/>
              <a:endCxn id="5" idx="2"/>
            </p:cNvCxnSpPr>
            <p:nvPr/>
          </p:nvCxnSpPr>
          <p:spPr bwMode="auto">
            <a:xfrm rot="5400000" flipH="1" flipV="1">
              <a:off x="9329396" y="1773837"/>
              <a:ext cx="961985" cy="2091271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1"/>
              </a:solidFill>
              <a:headEnd type="none" w="med" len="med"/>
              <a:tailEnd type="triangle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4" name="橢圓 23">
              <a:extLst>
                <a:ext uri="{FF2B5EF4-FFF2-40B4-BE49-F238E27FC236}">
                  <a16:creationId xmlns:a16="http://schemas.microsoft.com/office/drawing/2014/main" id="{0EE7BADB-8132-E98A-45D1-9F37765A2008}"/>
                </a:ext>
              </a:extLst>
            </p:cNvPr>
            <p:cNvSpPr/>
            <p:nvPr/>
          </p:nvSpPr>
          <p:spPr bwMode="auto">
            <a:xfrm>
              <a:off x="6364705" y="3453059"/>
              <a:ext cx="625642" cy="599636"/>
            </a:xfrm>
            <a:prstGeom prst="ellipse">
              <a:avLst/>
            </a:prstGeom>
            <a:noFill/>
            <a:ln w="19050">
              <a:solidFill>
                <a:srgbClr val="00B050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r>
                <a:rPr kumimoji="0" lang="en-US" altLang="zh-TW" sz="2000" b="0" i="0" u="none" strike="noStrike" cap="none" normalizeH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endParaRPr kumimoji="0" lang="zh-TW" altLang="en-US" sz="20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橢圓 26">
              <a:extLst>
                <a:ext uri="{FF2B5EF4-FFF2-40B4-BE49-F238E27FC236}">
                  <a16:creationId xmlns:a16="http://schemas.microsoft.com/office/drawing/2014/main" id="{C06CF72E-BF7B-2719-88B3-56DC861ACD17}"/>
                </a:ext>
              </a:extLst>
            </p:cNvPr>
            <p:cNvSpPr/>
            <p:nvPr/>
          </p:nvSpPr>
          <p:spPr bwMode="auto">
            <a:xfrm>
              <a:off x="6364705" y="5041232"/>
              <a:ext cx="625642" cy="599636"/>
            </a:xfrm>
            <a:prstGeom prst="ellipse">
              <a:avLst/>
            </a:prstGeom>
            <a:noFill/>
            <a:ln w="19050">
              <a:solidFill>
                <a:srgbClr val="00B050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r>
                <a:rPr lang="en-US" altLang="zh-TW" sz="2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endParaRPr kumimoji="0" lang="zh-TW" altLang="en-US" sz="20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橢圓 27">
              <a:extLst>
                <a:ext uri="{FF2B5EF4-FFF2-40B4-BE49-F238E27FC236}">
                  <a16:creationId xmlns:a16="http://schemas.microsoft.com/office/drawing/2014/main" id="{E55038BA-7297-13A3-E923-57B7EE9B5A96}"/>
                </a:ext>
              </a:extLst>
            </p:cNvPr>
            <p:cNvSpPr/>
            <p:nvPr/>
          </p:nvSpPr>
          <p:spPr bwMode="auto">
            <a:xfrm>
              <a:off x="4673927" y="1596369"/>
              <a:ext cx="625642" cy="599636"/>
            </a:xfrm>
            <a:prstGeom prst="ellipse">
              <a:avLst/>
            </a:prstGeom>
            <a:noFill/>
            <a:ln w="19050">
              <a:solidFill>
                <a:srgbClr val="00B050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r>
                <a:rPr kumimoji="0" lang="en-US" altLang="zh-TW" sz="2000" b="0" i="0" u="none" strike="noStrike" cap="none" normalizeH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  <a:endParaRPr kumimoji="0" lang="zh-TW" altLang="en-US" sz="20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6210809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83738331-2AF1-6D0F-5119-88BE55D6B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222736" cy="1072896"/>
          </a:xfrm>
        </p:spPr>
        <p:txBody>
          <a:bodyPr/>
          <a:lstStyle/>
          <a:p>
            <a:r>
              <a:rPr lang="en-US" altLang="zh-TW" sz="4000" b="1" kern="0" dirty="0">
                <a:latin typeface="Arial" panose="020B0604020202020204" pitchFamily="34" charset="0"/>
                <a:cs typeface="Arial" panose="020B0604020202020204" pitchFamily="34" charset="0"/>
              </a:rPr>
              <a:t>Create table function</a:t>
            </a:r>
            <a:br>
              <a:rPr lang="en-US" altLang="zh-TW" sz="4000" b="1" kern="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zh-TW" alt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文字版面配置區 14">
            <a:extLst>
              <a:ext uri="{FF2B5EF4-FFF2-40B4-BE49-F238E27FC236}">
                <a16:creationId xmlns:a16="http://schemas.microsoft.com/office/drawing/2014/main" id="{48474E99-5F4C-8837-B654-FBFB09877492}"/>
              </a:ext>
            </a:extLst>
          </p:cNvPr>
          <p:cNvSpPr txBox="1">
            <a:spLocks/>
          </p:cNvSpPr>
          <p:nvPr/>
        </p:nvSpPr>
        <p:spPr>
          <a:xfrm>
            <a:off x="381001" y="1554481"/>
            <a:ext cx="3853433" cy="441318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10000"/>
              </a:lnSpc>
              <a:spcBef>
                <a:spcPts val="1500"/>
              </a:spcBef>
              <a:spcAft>
                <a:spcPct val="0"/>
              </a:spcAft>
              <a:buClr>
                <a:srgbClr val="001141"/>
              </a:buClr>
              <a:buSzPct val="90000"/>
              <a:buFont typeface="IBM Plex Sans Light" pitchFamily="2" charset="2"/>
              <a:buNone/>
              <a:defRPr sz="15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1pPr>
            <a:lvl2pPr marL="152394" indent="-152394" algn="l" rtl="0" eaLnBrk="1" fontAlgn="base" hangingPunct="1">
              <a:lnSpc>
                <a:spcPct val="110000"/>
              </a:lnSpc>
              <a:spcBef>
                <a:spcPts val="1000"/>
              </a:spcBef>
              <a:spcAft>
                <a:spcPct val="0"/>
              </a:spcAft>
              <a:buClr>
                <a:srgbClr val="001141"/>
              </a:buClr>
              <a:buSzPct val="100000"/>
              <a:buFont typeface="IBM Plex Sans Light" charset="-120"/>
              <a:buChar char="–"/>
              <a:tabLst/>
              <a:defRPr sz="15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2pPr>
            <a:lvl3pPr marL="304788" indent="-152394" algn="l" rtl="0" eaLnBrk="1" fontAlgn="base" hangingPunct="1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rgbClr val="001141"/>
              </a:buClr>
              <a:buSzPct val="100000"/>
              <a:buFont typeface="IBM Plex Sans Light" panose="020B0604020202020204" pitchFamily="34" charset="0"/>
              <a:buChar char="•"/>
              <a:tabLst/>
              <a:defRPr sz="15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3pPr>
            <a:lvl4pPr marL="457182" indent="-152394" algn="l" rtl="0" eaLnBrk="1" fontAlgn="base" hangingPunct="1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rgbClr val="001141"/>
              </a:buClr>
              <a:buSzPct val="100000"/>
              <a:buFont typeface="IBM Plex Sans Light" charset="-120"/>
              <a:buChar char="–"/>
              <a:tabLst/>
              <a:defRPr sz="1500" b="0" i="0" baseline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4pPr>
            <a:lvl5pPr marL="609576" indent="-152394" algn="l" rtl="0" eaLnBrk="1" fontAlgn="base" hangingPunct="1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rgbClr val="001141"/>
              </a:buClr>
              <a:buFont typeface="IBM Plex Sans Light" charset="-120"/>
              <a:buChar char="»"/>
              <a:tabLst/>
              <a:defRPr sz="15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5pPr>
            <a:lvl6pPr marL="2111544" indent="-17288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IBM Plex Sans Light" charset="0"/>
              </a:defRPr>
            </a:lvl6pPr>
            <a:lvl7pPr marL="2594951" indent="-17288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IBM Plex Sans Light" charset="0"/>
              </a:defRPr>
            </a:lvl7pPr>
            <a:lvl8pPr marL="3078357" indent="-17288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IBM Plex Sans Light" charset="0"/>
              </a:defRPr>
            </a:lvl8pPr>
            <a:lvl9pPr marL="3561764" indent="-17288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IBM Plex Sans Light" charset="0"/>
              </a:defRPr>
            </a:lvl9pPr>
          </a:lstStyle>
          <a:p>
            <a:pPr defTabSz="914400"/>
            <a:r>
              <a:rPr lang="en-US" altLang="zh-TW" sz="2400" b="1" kern="0" dirty="0">
                <a:latin typeface="Arial" panose="020B0604020202020204" pitchFamily="34" charset="0"/>
                <a:cs typeface="Arial" panose="020B0604020202020204" pitchFamily="34" charset="0"/>
              </a:rPr>
              <a:t>Key words</a:t>
            </a:r>
          </a:p>
          <a:p>
            <a:pPr marL="457200" indent="-457200" defTabSz="914400">
              <a:buFont typeface="+mj-lt"/>
              <a:buAutoNum type="arabicPeriod"/>
            </a:pPr>
            <a:r>
              <a:rPr lang="en-US" altLang="zh-TW" sz="2400" b="1" kern="0" dirty="0">
                <a:latin typeface="Arial" panose="020B0604020202020204" pitchFamily="34" charset="0"/>
                <a:cs typeface="Arial" panose="020B0604020202020204" pitchFamily="34" charset="0"/>
              </a:rPr>
              <a:t>Define Table function</a:t>
            </a:r>
          </a:p>
          <a:p>
            <a:pPr marL="457200" indent="-457200" defTabSz="914400">
              <a:buFont typeface="+mj-lt"/>
              <a:buAutoNum type="arabicPeriod"/>
            </a:pPr>
            <a:r>
              <a:rPr lang="en-US" altLang="zh-TW" sz="2400" b="1" kern="0" dirty="0">
                <a:latin typeface="Arial" panose="020B0604020202020204" pitchFamily="34" charset="0"/>
                <a:cs typeface="Arial" panose="020B0604020202020204" pitchFamily="34" charset="0"/>
              </a:rPr>
              <a:t>Return</a:t>
            </a:r>
          </a:p>
          <a:p>
            <a:pPr marL="457200" indent="-457200" defTabSz="914400">
              <a:buFont typeface="+mj-lt"/>
              <a:buAutoNum type="arabicPeriod"/>
            </a:pPr>
            <a:r>
              <a:rPr lang="en-US" altLang="zh-TW" sz="2400" b="1" kern="0" dirty="0">
                <a:latin typeface="Arial" panose="020B0604020202020204" pitchFamily="34" charset="0"/>
                <a:cs typeface="Arial" panose="020B0604020202020204" pitchFamily="34" charset="0"/>
              </a:rPr>
              <a:t>Implemented by method</a:t>
            </a:r>
          </a:p>
          <a:p>
            <a:pPr marL="457200" indent="-457200" defTabSz="914400">
              <a:buFont typeface="+mj-lt"/>
              <a:buAutoNum type="arabicPeriod"/>
            </a:pPr>
            <a:r>
              <a:rPr lang="en-US" altLang="zh-TW" sz="2400" b="1" kern="0" dirty="0">
                <a:latin typeface="Arial" panose="020B0604020202020204" pitchFamily="34" charset="0"/>
                <a:cs typeface="Arial" panose="020B0604020202020204" pitchFamily="34" charset="0"/>
              </a:rPr>
              <a:t>With Parameters (optional)</a:t>
            </a:r>
          </a:p>
          <a:p>
            <a:pPr marL="457200" indent="-457200" defTabSz="914400">
              <a:buFont typeface="+mj-lt"/>
              <a:buAutoNum type="arabicPeriod"/>
            </a:pPr>
            <a:endParaRPr lang="en-US" altLang="zh-TW" sz="2400" b="1" kern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defTabSz="914400">
              <a:buFont typeface="Arial" panose="020B0604020202020204" pitchFamily="34" charset="0"/>
              <a:buChar char="•"/>
            </a:pPr>
            <a:endParaRPr lang="en-US" altLang="zh-TW" sz="2400" b="1" kern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996CB3D2-ACDE-67F5-4FDE-095088C58D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5926" y="1554481"/>
            <a:ext cx="7449582" cy="4064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30020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83738331-2AF1-6D0F-5119-88BE55D6B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222736" cy="1072896"/>
          </a:xfrm>
        </p:spPr>
        <p:txBody>
          <a:bodyPr/>
          <a:lstStyle/>
          <a:p>
            <a:r>
              <a:rPr lang="en-US" altLang="zh-TW" sz="4000" b="1" kern="0" dirty="0">
                <a:latin typeface="Arial" panose="020B0604020202020204" pitchFamily="34" charset="0"/>
                <a:cs typeface="Arial" panose="020B0604020202020204" pitchFamily="34" charset="0"/>
              </a:rPr>
              <a:t>define class and methods for table function</a:t>
            </a:r>
            <a:br>
              <a:rPr lang="en-US" altLang="zh-TW" sz="4000" b="1" kern="0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altLang="zh-TW" sz="4000" b="1" kern="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zh-TW" alt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文字版面配置區 14">
            <a:extLst>
              <a:ext uri="{FF2B5EF4-FFF2-40B4-BE49-F238E27FC236}">
                <a16:creationId xmlns:a16="http://schemas.microsoft.com/office/drawing/2014/main" id="{48474E99-5F4C-8837-B654-FBFB09877492}"/>
              </a:ext>
            </a:extLst>
          </p:cNvPr>
          <p:cNvSpPr txBox="1">
            <a:spLocks/>
          </p:cNvSpPr>
          <p:nvPr/>
        </p:nvSpPr>
        <p:spPr>
          <a:xfrm>
            <a:off x="381001" y="1554481"/>
            <a:ext cx="3685673" cy="515914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10000"/>
              </a:lnSpc>
              <a:spcBef>
                <a:spcPts val="1500"/>
              </a:spcBef>
              <a:spcAft>
                <a:spcPct val="0"/>
              </a:spcAft>
              <a:buClr>
                <a:srgbClr val="001141"/>
              </a:buClr>
              <a:buSzPct val="90000"/>
              <a:buFont typeface="IBM Plex Sans Light" pitchFamily="2" charset="2"/>
              <a:buNone/>
              <a:defRPr sz="15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1pPr>
            <a:lvl2pPr marL="152394" indent="-152394" algn="l" rtl="0" eaLnBrk="1" fontAlgn="base" hangingPunct="1">
              <a:lnSpc>
                <a:spcPct val="110000"/>
              </a:lnSpc>
              <a:spcBef>
                <a:spcPts val="1000"/>
              </a:spcBef>
              <a:spcAft>
                <a:spcPct val="0"/>
              </a:spcAft>
              <a:buClr>
                <a:srgbClr val="001141"/>
              </a:buClr>
              <a:buSzPct val="100000"/>
              <a:buFont typeface="IBM Plex Sans Light" charset="-120"/>
              <a:buChar char="–"/>
              <a:tabLst/>
              <a:defRPr sz="15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2pPr>
            <a:lvl3pPr marL="304788" indent="-152394" algn="l" rtl="0" eaLnBrk="1" fontAlgn="base" hangingPunct="1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rgbClr val="001141"/>
              </a:buClr>
              <a:buSzPct val="100000"/>
              <a:buFont typeface="IBM Plex Sans Light" panose="020B0604020202020204" pitchFamily="34" charset="0"/>
              <a:buChar char="•"/>
              <a:tabLst/>
              <a:defRPr sz="15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3pPr>
            <a:lvl4pPr marL="457182" indent="-152394" algn="l" rtl="0" eaLnBrk="1" fontAlgn="base" hangingPunct="1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rgbClr val="001141"/>
              </a:buClr>
              <a:buSzPct val="100000"/>
              <a:buFont typeface="IBM Plex Sans Light" charset="-120"/>
              <a:buChar char="–"/>
              <a:tabLst/>
              <a:defRPr sz="1500" b="0" i="0" baseline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4pPr>
            <a:lvl5pPr marL="609576" indent="-152394" algn="l" rtl="0" eaLnBrk="1" fontAlgn="base" hangingPunct="1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rgbClr val="001141"/>
              </a:buClr>
              <a:buFont typeface="IBM Plex Sans Light" charset="-120"/>
              <a:buChar char="»"/>
              <a:tabLst/>
              <a:defRPr sz="15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5pPr>
            <a:lvl6pPr marL="2111544" indent="-17288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IBM Plex Sans Light" charset="0"/>
              </a:defRPr>
            </a:lvl6pPr>
            <a:lvl7pPr marL="2594951" indent="-17288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IBM Plex Sans Light" charset="0"/>
              </a:defRPr>
            </a:lvl7pPr>
            <a:lvl8pPr marL="3078357" indent="-17288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IBM Plex Sans Light" charset="0"/>
              </a:defRPr>
            </a:lvl8pPr>
            <a:lvl9pPr marL="3561764" indent="-17288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IBM Plex Sans Light" charset="0"/>
              </a:defRPr>
            </a:lvl9pPr>
          </a:lstStyle>
          <a:p>
            <a:pPr defTabSz="914400"/>
            <a:r>
              <a:rPr lang="en-US" altLang="zh-TW" sz="2400" b="1" kern="0" dirty="0">
                <a:latin typeface="Arial" panose="020B0604020202020204" pitchFamily="34" charset="0"/>
                <a:cs typeface="Arial" panose="020B0604020202020204" pitchFamily="34" charset="0"/>
              </a:rPr>
              <a:t>Key words</a:t>
            </a:r>
          </a:p>
          <a:p>
            <a:pPr marL="457200" indent="-457200" defTabSz="914400">
              <a:buFont typeface="+mj-lt"/>
              <a:buAutoNum type="arabicPeriod"/>
            </a:pPr>
            <a:r>
              <a:rPr lang="en-US" altLang="zh-TW" sz="2000" b="1" kern="0" dirty="0">
                <a:latin typeface="Arial" panose="020B0604020202020204" pitchFamily="34" charset="0"/>
                <a:cs typeface="Arial" panose="020B0604020202020204" pitchFamily="34" charset="0"/>
              </a:rPr>
              <a:t>Implement interface IF_AMDP_MARKER_HDB </a:t>
            </a:r>
          </a:p>
          <a:p>
            <a:pPr marL="457200" indent="-457200" defTabSz="914400">
              <a:buFont typeface="+mj-lt"/>
              <a:buAutoNum type="arabicPeriod"/>
            </a:pPr>
            <a:r>
              <a:rPr lang="en-US" altLang="zh-TW" sz="2000" b="1" kern="0" dirty="0">
                <a:latin typeface="Arial" panose="020B0604020202020204" pitchFamily="34" charset="0"/>
                <a:cs typeface="Arial" panose="020B0604020202020204" pitchFamily="34" charset="0"/>
              </a:rPr>
              <a:t>Declare class method</a:t>
            </a:r>
          </a:p>
          <a:p>
            <a:pPr marL="457200" indent="-457200" defTabSz="914400">
              <a:buFont typeface="+mj-lt"/>
              <a:buAutoNum type="arabicPeriod"/>
            </a:pPr>
            <a:r>
              <a:rPr lang="en-US" altLang="zh-TW" sz="2000" b="1" kern="0" dirty="0">
                <a:latin typeface="Arial" panose="020B0604020202020204" pitchFamily="34" charset="0"/>
                <a:cs typeface="Arial" panose="020B0604020202020204" pitchFamily="34" charset="0"/>
              </a:rPr>
              <a:t>Return result</a:t>
            </a:r>
          </a:p>
          <a:p>
            <a:pPr defTabSz="914400"/>
            <a:r>
              <a:rPr lang="en-US" altLang="zh-TW" sz="2400" b="1" kern="0" dirty="0">
                <a:latin typeface="Arial" panose="020B0604020202020204" pitchFamily="34" charset="0"/>
                <a:cs typeface="Arial" panose="020B0604020202020204" pitchFamily="34" charset="0"/>
              </a:rPr>
              <a:t>Error</a:t>
            </a:r>
          </a:p>
          <a:p>
            <a:pPr marL="342900" indent="-342900" defTabSz="914400">
              <a:buFont typeface="Arial" panose="020B0604020202020204" pitchFamily="34" charset="0"/>
              <a:buChar char="•"/>
            </a:pPr>
            <a:r>
              <a:rPr lang="en-US" altLang="zh-TW" sz="1800" b="1" kern="0" dirty="0">
                <a:latin typeface="Arial" panose="020B0604020202020204" pitchFamily="34" charset="0"/>
                <a:cs typeface="Arial" panose="020B0604020202020204" pitchFamily="34" charset="0"/>
              </a:rPr>
              <a:t>XXXX is unknown. ABAP objects and DDIC objects must be declared in the USING clause …</a:t>
            </a:r>
          </a:p>
          <a:p>
            <a:pPr marL="342900" indent="-342900" defTabSz="914400">
              <a:buFont typeface="Arial" panose="020B0604020202020204" pitchFamily="34" charset="0"/>
              <a:buChar char="•"/>
            </a:pPr>
            <a:r>
              <a:rPr lang="en-US" altLang="zh-TW" sz="1800" b="1" kern="0" dirty="0">
                <a:latin typeface="Arial" panose="020B0604020202020204" pitchFamily="34" charset="0"/>
                <a:cs typeface="Arial" panose="020B0604020202020204" pitchFamily="34" charset="0"/>
              </a:rPr>
              <a:t>return type mismatch …</a:t>
            </a:r>
          </a:p>
          <a:p>
            <a:pPr defTabSz="914400"/>
            <a:endParaRPr lang="en-US" altLang="zh-TW" sz="2400" b="1" kern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defTabSz="914400">
              <a:buFont typeface="Arial" panose="020B0604020202020204" pitchFamily="34" charset="0"/>
              <a:buChar char="•"/>
            </a:pPr>
            <a:endParaRPr lang="en-US" altLang="zh-TW" sz="2400" b="1" kern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7E2D8F55-B43D-C697-00B1-AF2AC72678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1947" y="1554481"/>
            <a:ext cx="7733867" cy="4583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77836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83738331-2AF1-6D0F-5119-88BE55D6B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222736" cy="1072896"/>
          </a:xfrm>
        </p:spPr>
        <p:txBody>
          <a:bodyPr/>
          <a:lstStyle/>
          <a:p>
            <a:r>
              <a:rPr lang="en-US" altLang="zh-TW" sz="4000" b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altLang="zh-TW" sz="4000" b="1" kern="0" dirty="0">
                <a:latin typeface="Arial" panose="020B0604020202020204" pitchFamily="34" charset="0"/>
                <a:cs typeface="Arial" panose="020B0604020202020204" pitchFamily="34" charset="0"/>
              </a:rPr>
              <a:t>onsume table function in CDS view(1/2)</a:t>
            </a:r>
            <a:br>
              <a:rPr lang="en-US" altLang="zh-TW" sz="4000" b="1" kern="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zh-TW" alt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文字版面配置區 14">
            <a:extLst>
              <a:ext uri="{FF2B5EF4-FFF2-40B4-BE49-F238E27FC236}">
                <a16:creationId xmlns:a16="http://schemas.microsoft.com/office/drawing/2014/main" id="{48474E99-5F4C-8837-B654-FBFB09877492}"/>
              </a:ext>
            </a:extLst>
          </p:cNvPr>
          <p:cNvSpPr txBox="1">
            <a:spLocks/>
          </p:cNvSpPr>
          <p:nvPr/>
        </p:nvSpPr>
        <p:spPr>
          <a:xfrm>
            <a:off x="477254" y="1453896"/>
            <a:ext cx="4261701" cy="193708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10000"/>
              </a:lnSpc>
              <a:spcBef>
                <a:spcPts val="1500"/>
              </a:spcBef>
              <a:spcAft>
                <a:spcPct val="0"/>
              </a:spcAft>
              <a:buClr>
                <a:srgbClr val="001141"/>
              </a:buClr>
              <a:buSzPct val="90000"/>
              <a:buFont typeface="IBM Plex Sans Light" pitchFamily="2" charset="2"/>
              <a:buNone/>
              <a:defRPr sz="15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1pPr>
            <a:lvl2pPr marL="152394" indent="-152394" algn="l" rtl="0" eaLnBrk="1" fontAlgn="base" hangingPunct="1">
              <a:lnSpc>
                <a:spcPct val="110000"/>
              </a:lnSpc>
              <a:spcBef>
                <a:spcPts val="1000"/>
              </a:spcBef>
              <a:spcAft>
                <a:spcPct val="0"/>
              </a:spcAft>
              <a:buClr>
                <a:srgbClr val="001141"/>
              </a:buClr>
              <a:buSzPct val="100000"/>
              <a:buFont typeface="IBM Plex Sans Light" charset="-120"/>
              <a:buChar char="–"/>
              <a:tabLst/>
              <a:defRPr sz="15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2pPr>
            <a:lvl3pPr marL="304788" indent="-152394" algn="l" rtl="0" eaLnBrk="1" fontAlgn="base" hangingPunct="1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rgbClr val="001141"/>
              </a:buClr>
              <a:buSzPct val="100000"/>
              <a:buFont typeface="IBM Plex Sans Light" panose="020B0604020202020204" pitchFamily="34" charset="0"/>
              <a:buChar char="•"/>
              <a:tabLst/>
              <a:defRPr sz="15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3pPr>
            <a:lvl4pPr marL="457182" indent="-152394" algn="l" rtl="0" eaLnBrk="1" fontAlgn="base" hangingPunct="1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rgbClr val="001141"/>
              </a:buClr>
              <a:buSzPct val="100000"/>
              <a:buFont typeface="IBM Plex Sans Light" charset="-120"/>
              <a:buChar char="–"/>
              <a:tabLst/>
              <a:defRPr sz="1500" b="0" i="0" baseline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4pPr>
            <a:lvl5pPr marL="609576" indent="-152394" algn="l" rtl="0" eaLnBrk="1" fontAlgn="base" hangingPunct="1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rgbClr val="001141"/>
              </a:buClr>
              <a:buFont typeface="IBM Plex Sans Light" charset="-120"/>
              <a:buChar char="»"/>
              <a:tabLst/>
              <a:defRPr sz="15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5pPr>
            <a:lvl6pPr marL="2111544" indent="-17288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IBM Plex Sans Light" charset="0"/>
              </a:defRPr>
            </a:lvl6pPr>
            <a:lvl7pPr marL="2594951" indent="-17288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IBM Plex Sans Light" charset="0"/>
              </a:defRPr>
            </a:lvl7pPr>
            <a:lvl8pPr marL="3078357" indent="-17288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IBM Plex Sans Light" charset="0"/>
              </a:defRPr>
            </a:lvl8pPr>
            <a:lvl9pPr marL="3561764" indent="-17288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IBM Plex Sans Light" charset="0"/>
              </a:defRPr>
            </a:lvl9pPr>
          </a:lstStyle>
          <a:p>
            <a:pPr marL="342900" indent="-342900" defTabSz="914400">
              <a:buFont typeface="Arial" panose="020B0604020202020204" pitchFamily="34" charset="0"/>
              <a:buChar char="•"/>
            </a:pPr>
            <a:r>
              <a:rPr lang="en-US" altLang="zh-TW" sz="2400" b="1" kern="0" dirty="0">
                <a:latin typeface="Arial" panose="020B0604020202020204" pitchFamily="34" charset="0"/>
                <a:cs typeface="Arial" panose="020B0604020202020204" pitchFamily="34" charset="0"/>
              </a:rPr>
              <a:t>Simple case</a:t>
            </a:r>
          </a:p>
          <a:p>
            <a:pPr marL="457200" indent="-457200" defTabSz="914400">
              <a:buFont typeface="Arial" panose="020B0604020202020204" pitchFamily="34" charset="0"/>
              <a:buChar char="•"/>
            </a:pPr>
            <a:endParaRPr lang="en-US" altLang="zh-TW" sz="2400" b="1" kern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2CE7C4AD-22F7-1FD6-7275-A03BAC3232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229" y="2422437"/>
            <a:ext cx="10322277" cy="2384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18427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83738331-2AF1-6D0F-5119-88BE55D6B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222736" cy="1072896"/>
          </a:xfrm>
        </p:spPr>
        <p:txBody>
          <a:bodyPr/>
          <a:lstStyle/>
          <a:p>
            <a:r>
              <a:rPr lang="en-US" altLang="zh-TW" sz="4000" b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altLang="zh-TW" sz="4000" b="1" kern="0" dirty="0">
                <a:latin typeface="Arial" panose="020B0604020202020204" pitchFamily="34" charset="0"/>
                <a:cs typeface="Arial" panose="020B0604020202020204" pitchFamily="34" charset="0"/>
              </a:rPr>
              <a:t>onsume table function in CDS view(2/2)</a:t>
            </a:r>
            <a:br>
              <a:rPr lang="en-US" altLang="zh-TW" sz="4000" b="1" kern="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zh-TW" alt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文字版面配置區 14">
            <a:extLst>
              <a:ext uri="{FF2B5EF4-FFF2-40B4-BE49-F238E27FC236}">
                <a16:creationId xmlns:a16="http://schemas.microsoft.com/office/drawing/2014/main" id="{48474E99-5F4C-8837-B654-FBFB09877492}"/>
              </a:ext>
            </a:extLst>
          </p:cNvPr>
          <p:cNvSpPr txBox="1">
            <a:spLocks/>
          </p:cNvSpPr>
          <p:nvPr/>
        </p:nvSpPr>
        <p:spPr>
          <a:xfrm>
            <a:off x="477254" y="1453896"/>
            <a:ext cx="3096125" cy="193708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10000"/>
              </a:lnSpc>
              <a:spcBef>
                <a:spcPts val="1500"/>
              </a:spcBef>
              <a:spcAft>
                <a:spcPct val="0"/>
              </a:spcAft>
              <a:buClr>
                <a:srgbClr val="001141"/>
              </a:buClr>
              <a:buSzPct val="90000"/>
              <a:buFont typeface="IBM Plex Sans Light" pitchFamily="2" charset="2"/>
              <a:buNone/>
              <a:defRPr sz="15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1pPr>
            <a:lvl2pPr marL="152394" indent="-152394" algn="l" rtl="0" eaLnBrk="1" fontAlgn="base" hangingPunct="1">
              <a:lnSpc>
                <a:spcPct val="110000"/>
              </a:lnSpc>
              <a:spcBef>
                <a:spcPts val="1000"/>
              </a:spcBef>
              <a:spcAft>
                <a:spcPct val="0"/>
              </a:spcAft>
              <a:buClr>
                <a:srgbClr val="001141"/>
              </a:buClr>
              <a:buSzPct val="100000"/>
              <a:buFont typeface="IBM Plex Sans Light" charset="-120"/>
              <a:buChar char="–"/>
              <a:tabLst/>
              <a:defRPr sz="15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2pPr>
            <a:lvl3pPr marL="304788" indent="-152394" algn="l" rtl="0" eaLnBrk="1" fontAlgn="base" hangingPunct="1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rgbClr val="001141"/>
              </a:buClr>
              <a:buSzPct val="100000"/>
              <a:buFont typeface="IBM Plex Sans Light" panose="020B0604020202020204" pitchFamily="34" charset="0"/>
              <a:buChar char="•"/>
              <a:tabLst/>
              <a:defRPr sz="15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3pPr>
            <a:lvl4pPr marL="457182" indent="-152394" algn="l" rtl="0" eaLnBrk="1" fontAlgn="base" hangingPunct="1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rgbClr val="001141"/>
              </a:buClr>
              <a:buSzPct val="100000"/>
              <a:buFont typeface="IBM Plex Sans Light" charset="-120"/>
              <a:buChar char="–"/>
              <a:tabLst/>
              <a:defRPr sz="1500" b="0" i="0" baseline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4pPr>
            <a:lvl5pPr marL="609576" indent="-152394" algn="l" rtl="0" eaLnBrk="1" fontAlgn="base" hangingPunct="1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rgbClr val="001141"/>
              </a:buClr>
              <a:buFont typeface="IBM Plex Sans Light" charset="-120"/>
              <a:buChar char="»"/>
              <a:tabLst/>
              <a:defRPr sz="15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5pPr>
            <a:lvl6pPr marL="2111544" indent="-17288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IBM Plex Sans Light" charset="0"/>
              </a:defRPr>
            </a:lvl6pPr>
            <a:lvl7pPr marL="2594951" indent="-17288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IBM Plex Sans Light" charset="0"/>
              </a:defRPr>
            </a:lvl7pPr>
            <a:lvl8pPr marL="3078357" indent="-17288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IBM Plex Sans Light" charset="0"/>
              </a:defRPr>
            </a:lvl8pPr>
            <a:lvl9pPr marL="3561764" indent="-17288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IBM Plex Sans Light" charset="0"/>
              </a:defRPr>
            </a:lvl9pPr>
          </a:lstStyle>
          <a:p>
            <a:pPr marL="342900" indent="-342900" defTabSz="914400">
              <a:buFont typeface="Arial" panose="020B0604020202020204" pitchFamily="34" charset="0"/>
              <a:buChar char="•"/>
            </a:pPr>
            <a:r>
              <a:rPr lang="en-US" altLang="zh-TW" sz="2400" b="1" kern="0" dirty="0">
                <a:latin typeface="Arial" panose="020B0604020202020204" pitchFamily="34" charset="0"/>
                <a:cs typeface="Arial" panose="020B0604020202020204" pitchFamily="34" charset="0"/>
              </a:rPr>
              <a:t>Join table function and table</a:t>
            </a:r>
          </a:p>
          <a:p>
            <a:pPr marL="457200" indent="-457200" defTabSz="914400">
              <a:buFont typeface="Arial" panose="020B0604020202020204" pitchFamily="34" charset="0"/>
              <a:buChar char="•"/>
            </a:pPr>
            <a:endParaRPr lang="en-US" altLang="zh-TW" sz="2400" b="1" kern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2E506DE4-E46A-68DD-CBBE-CED4BBFFC9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8305" y="1466935"/>
            <a:ext cx="7225431" cy="5030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62923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83738331-2AF1-6D0F-5119-88BE55D6B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222736" cy="1072896"/>
          </a:xfrm>
        </p:spPr>
        <p:txBody>
          <a:bodyPr/>
          <a:lstStyle/>
          <a:p>
            <a:r>
              <a:rPr lang="en-US" altLang="zh-TW" sz="4000" b="1" dirty="0">
                <a:latin typeface="Arial" panose="020B0604020202020204" pitchFamily="34" charset="0"/>
                <a:cs typeface="Arial" panose="020B0604020202020204" pitchFamily="34" charset="0"/>
              </a:rPr>
              <a:t>Table function concept /methodology</a:t>
            </a:r>
            <a:br>
              <a:rPr lang="en-US" altLang="zh-TW" sz="40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zh-TW" alt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文字版面配置區 14">
            <a:extLst>
              <a:ext uri="{FF2B5EF4-FFF2-40B4-BE49-F238E27FC236}">
                <a16:creationId xmlns:a16="http://schemas.microsoft.com/office/drawing/2014/main" id="{48474E99-5F4C-8837-B654-FBFB09877492}"/>
              </a:ext>
            </a:extLst>
          </p:cNvPr>
          <p:cNvSpPr txBox="1">
            <a:spLocks/>
          </p:cNvSpPr>
          <p:nvPr/>
        </p:nvSpPr>
        <p:spPr>
          <a:xfrm>
            <a:off x="381001" y="1554481"/>
            <a:ext cx="10940715" cy="406426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10000"/>
              </a:lnSpc>
              <a:spcBef>
                <a:spcPts val="1500"/>
              </a:spcBef>
              <a:spcAft>
                <a:spcPct val="0"/>
              </a:spcAft>
              <a:buClr>
                <a:srgbClr val="001141"/>
              </a:buClr>
              <a:buSzPct val="90000"/>
              <a:buFont typeface="IBM Plex Sans Light" pitchFamily="2" charset="2"/>
              <a:buNone/>
              <a:defRPr sz="15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1pPr>
            <a:lvl2pPr marL="152394" indent="-152394" algn="l" rtl="0" eaLnBrk="1" fontAlgn="base" hangingPunct="1">
              <a:lnSpc>
                <a:spcPct val="110000"/>
              </a:lnSpc>
              <a:spcBef>
                <a:spcPts val="1000"/>
              </a:spcBef>
              <a:spcAft>
                <a:spcPct val="0"/>
              </a:spcAft>
              <a:buClr>
                <a:srgbClr val="001141"/>
              </a:buClr>
              <a:buSzPct val="100000"/>
              <a:buFont typeface="IBM Plex Sans Light" charset="-120"/>
              <a:buChar char="–"/>
              <a:tabLst/>
              <a:defRPr sz="15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2pPr>
            <a:lvl3pPr marL="304788" indent="-152394" algn="l" rtl="0" eaLnBrk="1" fontAlgn="base" hangingPunct="1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rgbClr val="001141"/>
              </a:buClr>
              <a:buSzPct val="100000"/>
              <a:buFont typeface="IBM Plex Sans Light" panose="020B0604020202020204" pitchFamily="34" charset="0"/>
              <a:buChar char="•"/>
              <a:tabLst/>
              <a:defRPr sz="15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3pPr>
            <a:lvl4pPr marL="457182" indent="-152394" algn="l" rtl="0" eaLnBrk="1" fontAlgn="base" hangingPunct="1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rgbClr val="001141"/>
              </a:buClr>
              <a:buSzPct val="100000"/>
              <a:buFont typeface="IBM Plex Sans Light" charset="-120"/>
              <a:buChar char="–"/>
              <a:tabLst/>
              <a:defRPr sz="1500" b="0" i="0" baseline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4pPr>
            <a:lvl5pPr marL="609576" indent="-152394" algn="l" rtl="0" eaLnBrk="1" fontAlgn="base" hangingPunct="1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rgbClr val="001141"/>
              </a:buClr>
              <a:buFont typeface="IBM Plex Sans Light" charset="-120"/>
              <a:buChar char="»"/>
              <a:tabLst/>
              <a:defRPr sz="15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5pPr>
            <a:lvl6pPr marL="2111544" indent="-17288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IBM Plex Sans Light" charset="0"/>
              </a:defRPr>
            </a:lvl6pPr>
            <a:lvl7pPr marL="2594951" indent="-17288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IBM Plex Sans Light" charset="0"/>
              </a:defRPr>
            </a:lvl7pPr>
            <a:lvl8pPr marL="3078357" indent="-17288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IBM Plex Sans Light" charset="0"/>
              </a:defRPr>
            </a:lvl8pPr>
            <a:lvl9pPr marL="3561764" indent="-17288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IBM Plex Sans Light" charset="0"/>
              </a:defRPr>
            </a:lvl9pPr>
          </a:lstStyle>
          <a:p>
            <a:pPr marL="457200" indent="-457200" defTabSz="914400">
              <a:buFont typeface="+mj-lt"/>
              <a:buAutoNum type="arabicPeriod"/>
            </a:pPr>
            <a:r>
              <a:rPr lang="en-US" altLang="zh-TW" sz="2400" b="1" kern="0" dirty="0">
                <a:latin typeface="Arial" panose="020B0604020202020204" pitchFamily="34" charset="0"/>
                <a:cs typeface="Arial" panose="020B0604020202020204" pitchFamily="34" charset="0"/>
              </a:rPr>
              <a:t>Based on the previous data, </a:t>
            </a:r>
            <a:r>
              <a:rPr lang="en-US" altLang="zh-TW" sz="2400" b="1" kern="0" dirty="0">
                <a:solidFill>
                  <a:srgbClr val="00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get the records from database table</a:t>
            </a:r>
            <a:r>
              <a:rPr lang="en-US" altLang="zh-TW" sz="2400" b="1" kern="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pPr marL="457200" indent="-457200" defTabSz="914400">
              <a:buFont typeface="+mj-lt"/>
              <a:buAutoNum type="arabicPeriod"/>
            </a:pPr>
            <a:r>
              <a:rPr lang="en-US" altLang="zh-TW" sz="2400" b="1" kern="0" dirty="0">
                <a:latin typeface="Arial" panose="020B0604020202020204" pitchFamily="34" charset="0"/>
                <a:cs typeface="Arial" panose="020B0604020202020204" pitchFamily="34" charset="0"/>
              </a:rPr>
              <a:t>Local variable declaration. </a:t>
            </a:r>
          </a:p>
          <a:p>
            <a:pPr marL="457200" indent="-457200" defTabSz="914400">
              <a:buFont typeface="+mj-lt"/>
              <a:buAutoNum type="arabicPeriod"/>
            </a:pPr>
            <a:r>
              <a:rPr lang="en-US" altLang="zh-TW" sz="2400" b="1" kern="0" dirty="0">
                <a:latin typeface="Arial" panose="020B0604020202020204" pitchFamily="34" charset="0"/>
                <a:cs typeface="Arial" panose="020B0604020202020204" pitchFamily="34" charset="0"/>
              </a:rPr>
              <a:t>Data handling in the SQL statement. </a:t>
            </a:r>
          </a:p>
          <a:p>
            <a:pPr marL="457200" indent="-457200" defTabSz="914400">
              <a:buFont typeface="+mj-lt"/>
              <a:buAutoNum type="arabicPeriod"/>
            </a:pPr>
            <a:r>
              <a:rPr lang="en-US" altLang="zh-TW" sz="2400" b="1" kern="0" dirty="0">
                <a:latin typeface="Arial" panose="020B0604020202020204" pitchFamily="34" charset="0"/>
                <a:cs typeface="Arial" panose="020B0604020202020204" pitchFamily="34" charset="0"/>
              </a:rPr>
              <a:t>SQL Functions. </a:t>
            </a:r>
          </a:p>
          <a:p>
            <a:pPr marL="457200" indent="-457200" defTabSz="914400">
              <a:buFont typeface="+mj-lt"/>
              <a:buAutoNum type="arabicPeriod"/>
            </a:pPr>
            <a:r>
              <a:rPr lang="en-US" altLang="zh-TW" sz="2400" b="1" kern="0" dirty="0">
                <a:latin typeface="Arial" panose="020B0604020202020204" pitchFamily="34" charset="0"/>
                <a:cs typeface="Arial" panose="020B0604020202020204" pitchFamily="34" charset="0"/>
              </a:rPr>
              <a:t>Usage of table DUMMY. </a:t>
            </a:r>
          </a:p>
          <a:p>
            <a:pPr marL="457200" indent="-457200" defTabSz="914400">
              <a:buFont typeface="+mj-lt"/>
              <a:buAutoNum type="arabicPeriod"/>
            </a:pPr>
            <a:r>
              <a:rPr lang="en-US" altLang="zh-TW" sz="2400" b="1" kern="0" dirty="0">
                <a:latin typeface="Arial" panose="020B0604020202020204" pitchFamily="34" charset="0"/>
                <a:cs typeface="Arial" panose="020B0604020202020204" pitchFamily="34" charset="0"/>
              </a:rPr>
              <a:t>IF condition. </a:t>
            </a:r>
          </a:p>
        </p:txBody>
      </p:sp>
    </p:spTree>
    <p:extLst>
      <p:ext uri="{BB962C8B-B14F-4D97-AF65-F5344CB8AC3E}">
        <p14:creationId xmlns:p14="http://schemas.microsoft.com/office/powerpoint/2010/main" val="108884925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83738331-2AF1-6D0F-5119-88BE55D6B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222736" cy="1072896"/>
          </a:xfrm>
        </p:spPr>
        <p:txBody>
          <a:bodyPr/>
          <a:lstStyle/>
          <a:p>
            <a:r>
              <a:rPr lang="en-US" altLang="zh-TW" sz="4000" b="1" dirty="0">
                <a:latin typeface="Arial" panose="020B0604020202020204" pitchFamily="34" charset="0"/>
                <a:cs typeface="Arial" panose="020B0604020202020204" pitchFamily="34" charset="0"/>
              </a:rPr>
              <a:t>Table function--</a:t>
            </a:r>
            <a:r>
              <a:rPr lang="en-US" altLang="zh-TW" sz="4000" b="1" kern="0" dirty="0">
                <a:latin typeface="Arial" panose="020B0604020202020204" pitchFamily="34" charset="0"/>
                <a:cs typeface="Arial" panose="020B0604020202020204" pitchFamily="34" charset="0"/>
              </a:rPr>
              <a:t> Local variable declaration</a:t>
            </a:r>
            <a:br>
              <a:rPr lang="en-US" altLang="zh-TW" sz="40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zh-TW" alt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文字版面配置區 14">
            <a:extLst>
              <a:ext uri="{FF2B5EF4-FFF2-40B4-BE49-F238E27FC236}">
                <a16:creationId xmlns:a16="http://schemas.microsoft.com/office/drawing/2014/main" id="{48474E99-5F4C-8837-B654-FBFB09877492}"/>
              </a:ext>
            </a:extLst>
          </p:cNvPr>
          <p:cNvSpPr txBox="1">
            <a:spLocks/>
          </p:cNvSpPr>
          <p:nvPr/>
        </p:nvSpPr>
        <p:spPr>
          <a:xfrm>
            <a:off x="381002" y="1554481"/>
            <a:ext cx="4335378" cy="406426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10000"/>
              </a:lnSpc>
              <a:spcBef>
                <a:spcPts val="1500"/>
              </a:spcBef>
              <a:spcAft>
                <a:spcPct val="0"/>
              </a:spcAft>
              <a:buClr>
                <a:srgbClr val="001141"/>
              </a:buClr>
              <a:buSzPct val="90000"/>
              <a:buFont typeface="IBM Plex Sans Light" pitchFamily="2" charset="2"/>
              <a:buNone/>
              <a:defRPr sz="15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1pPr>
            <a:lvl2pPr marL="152394" indent="-152394" algn="l" rtl="0" eaLnBrk="1" fontAlgn="base" hangingPunct="1">
              <a:lnSpc>
                <a:spcPct val="110000"/>
              </a:lnSpc>
              <a:spcBef>
                <a:spcPts val="1000"/>
              </a:spcBef>
              <a:spcAft>
                <a:spcPct val="0"/>
              </a:spcAft>
              <a:buClr>
                <a:srgbClr val="001141"/>
              </a:buClr>
              <a:buSzPct val="100000"/>
              <a:buFont typeface="IBM Plex Sans Light" charset="-120"/>
              <a:buChar char="–"/>
              <a:tabLst/>
              <a:defRPr sz="15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2pPr>
            <a:lvl3pPr marL="304788" indent="-152394" algn="l" rtl="0" eaLnBrk="1" fontAlgn="base" hangingPunct="1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rgbClr val="001141"/>
              </a:buClr>
              <a:buSzPct val="100000"/>
              <a:buFont typeface="IBM Plex Sans Light" panose="020B0604020202020204" pitchFamily="34" charset="0"/>
              <a:buChar char="•"/>
              <a:tabLst/>
              <a:defRPr sz="15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3pPr>
            <a:lvl4pPr marL="457182" indent="-152394" algn="l" rtl="0" eaLnBrk="1" fontAlgn="base" hangingPunct="1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rgbClr val="001141"/>
              </a:buClr>
              <a:buSzPct val="100000"/>
              <a:buFont typeface="IBM Plex Sans Light" charset="-120"/>
              <a:buChar char="–"/>
              <a:tabLst/>
              <a:defRPr sz="1500" b="0" i="0" baseline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4pPr>
            <a:lvl5pPr marL="609576" indent="-152394" algn="l" rtl="0" eaLnBrk="1" fontAlgn="base" hangingPunct="1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rgbClr val="001141"/>
              </a:buClr>
              <a:buFont typeface="IBM Plex Sans Light" charset="-120"/>
              <a:buChar char="»"/>
              <a:tabLst/>
              <a:defRPr sz="15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5pPr>
            <a:lvl6pPr marL="2111544" indent="-17288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IBM Plex Sans Light" charset="0"/>
              </a:defRPr>
            </a:lvl6pPr>
            <a:lvl7pPr marL="2594951" indent="-17288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IBM Plex Sans Light" charset="0"/>
              </a:defRPr>
            </a:lvl7pPr>
            <a:lvl8pPr marL="3078357" indent="-17288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IBM Plex Sans Light" charset="0"/>
              </a:defRPr>
            </a:lvl8pPr>
            <a:lvl9pPr marL="3561764" indent="-17288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IBM Plex Sans Light" charset="0"/>
              </a:defRPr>
            </a:lvl9pPr>
          </a:lstStyle>
          <a:p>
            <a:pPr marL="457200" indent="-457200" defTabSz="914400">
              <a:buFont typeface="Arial" panose="020B0604020202020204" pitchFamily="34" charset="0"/>
              <a:buChar char="•"/>
            </a:pPr>
            <a:r>
              <a:rPr lang="en-US" altLang="zh-TW" sz="2400" b="1" kern="0" dirty="0">
                <a:latin typeface="Arial" panose="020B0604020202020204" pitchFamily="34" charset="0"/>
                <a:cs typeface="Arial" panose="020B0604020202020204" pitchFamily="34" charset="0"/>
              </a:rPr>
              <a:t>Declare local variable.</a:t>
            </a:r>
          </a:p>
          <a:p>
            <a:pPr marL="457200" indent="-457200" defTabSz="914400">
              <a:buFont typeface="Arial" panose="020B0604020202020204" pitchFamily="34" charset="0"/>
              <a:buChar char="•"/>
            </a:pPr>
            <a:r>
              <a:rPr lang="en-US" altLang="zh-TW" sz="2400" b="1" kern="0" dirty="0">
                <a:latin typeface="Arial" panose="020B0604020202020204" pitchFamily="34" charset="0"/>
                <a:cs typeface="Arial" panose="020B0604020202020204" pitchFamily="34" charset="0"/>
              </a:rPr>
              <a:t>Declare internal table in the select statement.</a:t>
            </a:r>
          </a:p>
          <a:p>
            <a:pPr marL="457200" indent="-457200" defTabSz="914400">
              <a:buFont typeface="Arial" panose="020B0604020202020204" pitchFamily="34" charset="0"/>
              <a:buChar char="•"/>
            </a:pPr>
            <a:r>
              <a:rPr lang="en-US" altLang="zh-TW" sz="2400" b="1" kern="0" dirty="0">
                <a:latin typeface="Arial" panose="020B0604020202020204" pitchFamily="34" charset="0"/>
                <a:cs typeface="Arial" panose="020B0604020202020204" pitchFamily="34" charset="0"/>
              </a:rPr>
              <a:t>Usage of table DUMMY</a:t>
            </a:r>
          </a:p>
          <a:p>
            <a:pPr marL="457200" indent="-457200" defTabSz="914400">
              <a:buFont typeface="Arial" panose="020B0604020202020204" pitchFamily="34" charset="0"/>
              <a:buChar char="•"/>
            </a:pPr>
            <a:r>
              <a:rPr lang="en-US" altLang="zh-TW" sz="2400" b="1" kern="0" dirty="0">
                <a:latin typeface="Arial" panose="020B0604020202020204" pitchFamily="34" charset="0"/>
                <a:cs typeface="Arial" panose="020B0604020202020204" pitchFamily="34" charset="0"/>
              </a:rPr>
              <a:t>IF condition.</a:t>
            </a:r>
          </a:p>
          <a:p>
            <a:pPr defTabSz="914400"/>
            <a:r>
              <a:rPr lang="en-US" altLang="zh-TW" sz="2400" b="1" kern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457200" indent="-457200" defTabSz="914400">
              <a:buFont typeface="+mj-lt"/>
              <a:buAutoNum type="arabicPeriod"/>
            </a:pPr>
            <a:endParaRPr lang="en-US" altLang="zh-TW" sz="2400" b="1" kern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75F7A39E-1164-6239-69B0-3B53CA6FA7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6380" y="1151815"/>
            <a:ext cx="7037341" cy="5339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66858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83738331-2AF1-6D0F-5119-88BE55D6B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222736" cy="1072896"/>
          </a:xfrm>
        </p:spPr>
        <p:txBody>
          <a:bodyPr/>
          <a:lstStyle/>
          <a:p>
            <a:r>
              <a:rPr lang="en-US" altLang="zh-TW" sz="4000" b="1" dirty="0">
                <a:latin typeface="Arial" panose="020B0604020202020204" pitchFamily="34" charset="0"/>
                <a:cs typeface="Arial" panose="020B0604020202020204" pitchFamily="34" charset="0"/>
              </a:rPr>
              <a:t>CDS View with sorting process</a:t>
            </a:r>
            <a:br>
              <a:rPr lang="en-US" altLang="zh-TW" sz="40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zh-TW" alt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文字版面配置區 14">
            <a:extLst>
              <a:ext uri="{FF2B5EF4-FFF2-40B4-BE49-F238E27FC236}">
                <a16:creationId xmlns:a16="http://schemas.microsoft.com/office/drawing/2014/main" id="{9CBBC9CA-ED74-5463-409A-E7DBA36BF7A7}"/>
              </a:ext>
            </a:extLst>
          </p:cNvPr>
          <p:cNvSpPr txBox="1">
            <a:spLocks/>
          </p:cNvSpPr>
          <p:nvPr/>
        </p:nvSpPr>
        <p:spPr>
          <a:xfrm>
            <a:off x="381001" y="1554480"/>
            <a:ext cx="11432058" cy="393191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10000"/>
              </a:lnSpc>
              <a:spcBef>
                <a:spcPts val="1500"/>
              </a:spcBef>
              <a:spcAft>
                <a:spcPct val="0"/>
              </a:spcAft>
              <a:buClr>
                <a:srgbClr val="001141"/>
              </a:buClr>
              <a:buSzPct val="90000"/>
              <a:buFont typeface="IBM Plex Sans Light" pitchFamily="2" charset="2"/>
              <a:buNone/>
              <a:defRPr sz="15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1pPr>
            <a:lvl2pPr marL="152394" indent="-152394" algn="l" rtl="0" eaLnBrk="1" fontAlgn="base" hangingPunct="1">
              <a:lnSpc>
                <a:spcPct val="110000"/>
              </a:lnSpc>
              <a:spcBef>
                <a:spcPts val="1000"/>
              </a:spcBef>
              <a:spcAft>
                <a:spcPct val="0"/>
              </a:spcAft>
              <a:buClr>
                <a:srgbClr val="001141"/>
              </a:buClr>
              <a:buSzPct val="100000"/>
              <a:buFont typeface="IBM Plex Sans Light" charset="-120"/>
              <a:buChar char="–"/>
              <a:tabLst/>
              <a:defRPr sz="15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2pPr>
            <a:lvl3pPr marL="304788" indent="-152394" algn="l" rtl="0" eaLnBrk="1" fontAlgn="base" hangingPunct="1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rgbClr val="001141"/>
              </a:buClr>
              <a:buSzPct val="100000"/>
              <a:buFont typeface="IBM Plex Sans Light" panose="020B0604020202020204" pitchFamily="34" charset="0"/>
              <a:buChar char="•"/>
              <a:tabLst/>
              <a:defRPr sz="15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3pPr>
            <a:lvl4pPr marL="457182" indent="-152394" algn="l" rtl="0" eaLnBrk="1" fontAlgn="base" hangingPunct="1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rgbClr val="001141"/>
              </a:buClr>
              <a:buSzPct val="100000"/>
              <a:buFont typeface="IBM Plex Sans Light" charset="-120"/>
              <a:buChar char="–"/>
              <a:tabLst/>
              <a:defRPr sz="1500" b="0" i="0" baseline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4pPr>
            <a:lvl5pPr marL="609576" indent="-152394" algn="l" rtl="0" eaLnBrk="1" fontAlgn="base" hangingPunct="1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rgbClr val="001141"/>
              </a:buClr>
              <a:buFont typeface="IBM Plex Sans Light" charset="-120"/>
              <a:buChar char="»"/>
              <a:tabLst/>
              <a:defRPr sz="15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5pPr>
            <a:lvl6pPr marL="2111544" indent="-17288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IBM Plex Sans Light" charset="0"/>
              </a:defRPr>
            </a:lvl6pPr>
            <a:lvl7pPr marL="2594951" indent="-17288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IBM Plex Sans Light" charset="0"/>
              </a:defRPr>
            </a:lvl7pPr>
            <a:lvl8pPr marL="3078357" indent="-17288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IBM Plex Sans Light" charset="0"/>
              </a:defRPr>
            </a:lvl8pPr>
            <a:lvl9pPr marL="3561764" indent="-17288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IBM Plex Sans Light" charset="0"/>
              </a:defRPr>
            </a:lvl9pPr>
          </a:lstStyle>
          <a:p>
            <a:pPr marL="457200" indent="-457200" defTabSz="914400">
              <a:buFont typeface="Wingdings" panose="05000000000000000000" pitchFamily="2" charset="2"/>
              <a:buChar char="l"/>
            </a:pPr>
            <a:r>
              <a:rPr lang="en-US" altLang="zh-TW" sz="2400" b="1" kern="0" dirty="0"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  <a:r>
              <a:rPr lang="en-US" altLang="zh-TW" sz="2400" b="1" kern="0" dirty="0" err="1">
                <a:latin typeface="Arial" panose="020B0604020202020204" pitchFamily="34" charset="0"/>
                <a:cs typeface="Arial" panose="020B0604020202020204" pitchFamily="34" charset="0"/>
              </a:rPr>
              <a:t>Orderby”is</a:t>
            </a:r>
            <a:r>
              <a:rPr lang="zh-TW" altLang="en-US" sz="2400" b="1" kern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2400" b="1" kern="0" dirty="0">
                <a:latin typeface="Arial" panose="020B0604020202020204" pitchFamily="34" charset="0"/>
                <a:cs typeface="Arial" panose="020B0604020202020204" pitchFamily="34" charset="0"/>
              </a:rPr>
              <a:t>not</a:t>
            </a:r>
            <a:r>
              <a:rPr lang="zh-TW" altLang="en-US" sz="2400" b="1" kern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2400" b="1" kern="0" dirty="0">
                <a:latin typeface="Arial" panose="020B0604020202020204" pitchFamily="34" charset="0"/>
                <a:cs typeface="Arial" panose="020B0604020202020204" pitchFamily="34" charset="0"/>
              </a:rPr>
              <a:t>possible</a:t>
            </a:r>
            <a:r>
              <a:rPr lang="zh-TW" altLang="en-US" sz="2400" b="1" kern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2400" b="1" kern="0" dirty="0" err="1">
                <a:latin typeface="Arial" panose="020B0604020202020204" pitchFamily="34" charset="0"/>
                <a:cs typeface="Arial" panose="020B0604020202020204" pitchFamily="34" charset="0"/>
              </a:rPr>
              <a:t>inABAP</a:t>
            </a:r>
            <a:r>
              <a:rPr lang="zh-TW" altLang="en-US" sz="2400" b="1" kern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2400" b="1" kern="0" dirty="0">
                <a:latin typeface="Arial" panose="020B0604020202020204" pitchFamily="34" charset="0"/>
                <a:cs typeface="Arial" panose="020B0604020202020204" pitchFamily="34" charset="0"/>
              </a:rPr>
              <a:t>CDS</a:t>
            </a:r>
            <a:r>
              <a:rPr lang="zh-TW" altLang="en-US" sz="2400" b="1" kern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2400" b="1" kern="0" dirty="0">
                <a:latin typeface="Arial" panose="020B0604020202020204" pitchFamily="34" charset="0"/>
                <a:cs typeface="Arial" panose="020B0604020202020204" pitchFamily="34" charset="0"/>
              </a:rPr>
              <a:t>View.</a:t>
            </a:r>
          </a:p>
          <a:p>
            <a:pPr marL="457200" indent="-457200" defTabSz="914400">
              <a:buFont typeface="Wingdings" panose="05000000000000000000" pitchFamily="2" charset="2"/>
              <a:buChar char="l"/>
            </a:pPr>
            <a:r>
              <a:rPr lang="en-US" altLang="zh-TW" sz="2400" b="1" kern="0" dirty="0">
                <a:latin typeface="Arial" panose="020B0604020202020204" pitchFamily="34" charset="0"/>
                <a:cs typeface="Arial" panose="020B0604020202020204" pitchFamily="34" charset="0"/>
              </a:rPr>
              <a:t>Alternative</a:t>
            </a:r>
            <a:r>
              <a:rPr lang="zh-TW" altLang="en-US" sz="2400" b="1" kern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2400" b="1" kern="0" dirty="0">
                <a:latin typeface="Arial" panose="020B0604020202020204" pitchFamily="34" charset="0"/>
                <a:cs typeface="Arial" panose="020B0604020202020204" pitchFamily="34" charset="0"/>
              </a:rPr>
              <a:t>option</a:t>
            </a:r>
            <a:r>
              <a:rPr lang="zh-TW" altLang="en-US" sz="2400" b="1" kern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2400" b="1" kern="0" dirty="0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zh-TW" altLang="en-US" sz="2400" b="1" kern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2400" b="1" kern="0" dirty="0">
                <a:latin typeface="Arial" panose="020B0604020202020204" pitchFamily="34" charset="0"/>
                <a:cs typeface="Arial" panose="020B0604020202020204" pitchFamily="34" charset="0"/>
              </a:rPr>
              <a:t>achieve</a:t>
            </a:r>
            <a:r>
              <a:rPr lang="zh-TW" altLang="en-US" sz="2400" b="1" kern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2400" b="1" kern="0" dirty="0">
                <a:latin typeface="Arial" panose="020B0604020202020204" pitchFamily="34" charset="0"/>
                <a:cs typeface="Arial" panose="020B0604020202020204" pitchFamily="34" charset="0"/>
              </a:rPr>
              <a:t>this</a:t>
            </a:r>
            <a:r>
              <a:rPr lang="zh-TW" altLang="en-US" sz="2400" b="1" kern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2400" b="1" kern="0" dirty="0">
                <a:latin typeface="Arial" panose="020B0604020202020204" pitchFamily="34" charset="0"/>
                <a:cs typeface="Arial" panose="020B0604020202020204" pitchFamily="34" charset="0"/>
              </a:rPr>
              <a:t>process.</a:t>
            </a:r>
          </a:p>
          <a:p>
            <a:pPr marL="761988" lvl="2" indent="-457200" defTabSz="9144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zh-TW" sz="2400" b="1" kern="0" dirty="0">
                <a:latin typeface="Arial" panose="020B0604020202020204" pitchFamily="34" charset="0"/>
                <a:cs typeface="Arial" panose="020B0604020202020204" pitchFamily="34" charset="0"/>
              </a:rPr>
              <a:t>Table Function.</a:t>
            </a:r>
          </a:p>
          <a:p>
            <a:pPr marL="761988" lvl="2" indent="-457200" defTabSz="9144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zh-TW" sz="2400" b="1" kern="0" dirty="0">
                <a:latin typeface="Arial" panose="020B0604020202020204" pitchFamily="34" charset="0"/>
                <a:cs typeface="Arial" panose="020B0604020202020204" pitchFamily="34" charset="0"/>
              </a:rPr>
              <a:t>In CDS</a:t>
            </a:r>
            <a:r>
              <a:rPr lang="zh-TW" altLang="en-US" sz="2400" b="1" kern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2400" b="1" kern="0" dirty="0"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lang="zh-TW" altLang="en-US" sz="2400" b="1" kern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2400" b="1" kern="0" dirty="0">
                <a:latin typeface="Arial" panose="020B0604020202020204" pitchFamily="34" charset="0"/>
                <a:cs typeface="Arial" panose="020B0604020202020204" pitchFamily="34" charset="0"/>
              </a:rPr>
              <a:t>MAX</a:t>
            </a:r>
            <a:r>
              <a:rPr lang="zh-TW" altLang="en-US" sz="2400" b="1" kern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2400" b="1" kern="0" dirty="0">
                <a:latin typeface="Arial" panose="020B0604020202020204" pitchFamily="34" charset="0"/>
                <a:cs typeface="Arial" panose="020B0604020202020204" pitchFamily="34" charset="0"/>
              </a:rPr>
              <a:t>function.</a:t>
            </a:r>
          </a:p>
        </p:txBody>
      </p:sp>
    </p:spTree>
    <p:extLst>
      <p:ext uri="{BB962C8B-B14F-4D97-AF65-F5344CB8AC3E}">
        <p14:creationId xmlns:p14="http://schemas.microsoft.com/office/powerpoint/2010/main" val="1254880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83738331-2AF1-6D0F-5119-88BE55D6B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222736" cy="1072896"/>
          </a:xfrm>
        </p:spPr>
        <p:txBody>
          <a:bodyPr/>
          <a:lstStyle/>
          <a:p>
            <a:r>
              <a:rPr lang="en-US" altLang="zh-TW" sz="4000" b="1" dirty="0">
                <a:latin typeface="Arial" panose="020B0604020202020204" pitchFamily="34" charset="0"/>
                <a:cs typeface="Arial" panose="020B0604020202020204" pitchFamily="34" charset="0"/>
              </a:rPr>
              <a:t>CDS View sorting via table function</a:t>
            </a:r>
            <a:br>
              <a:rPr lang="en-US" altLang="zh-TW" sz="40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zh-TW" alt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775FB1B2-11E7-5A6F-BCA7-0D4FAD4284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599528"/>
            <a:ext cx="4914900" cy="252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F91EB980-03AD-B054-E9C3-2EF1E46E26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0311" y="2861590"/>
            <a:ext cx="6848475" cy="350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09810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83738331-2AF1-6D0F-5119-88BE55D6B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222736" cy="1072896"/>
          </a:xfrm>
        </p:spPr>
        <p:txBody>
          <a:bodyPr/>
          <a:lstStyle/>
          <a:p>
            <a:r>
              <a:rPr lang="en-US" altLang="zh-TW" sz="4000" b="1" dirty="0">
                <a:latin typeface="Arial" panose="020B0604020202020204" pitchFamily="34" charset="0"/>
                <a:cs typeface="Arial" panose="020B0604020202020204" pitchFamily="34" charset="0"/>
              </a:rPr>
              <a:t>What is SAP CDS Views?</a:t>
            </a:r>
            <a:endParaRPr lang="zh-TW" alt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文字版面配置區 14">
            <a:extLst>
              <a:ext uri="{FF2B5EF4-FFF2-40B4-BE49-F238E27FC236}">
                <a16:creationId xmlns:a16="http://schemas.microsoft.com/office/drawing/2014/main" id="{4D048E62-AB36-1ABF-3CDF-13D8B92A1DD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81000" y="1554480"/>
            <a:ext cx="10600944" cy="4626864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2800" dirty="0">
                <a:latin typeface="Arial" panose="020B0604020202020204" pitchFamily="34" charset="0"/>
                <a:cs typeface="Arial" panose="020B0604020202020204" pitchFamily="34" charset="0"/>
              </a:rPr>
              <a:t>Core Data Service (CDS) Views are </a:t>
            </a:r>
            <a:r>
              <a:rPr lang="en-US" altLang="zh-TW" sz="2800" dirty="0">
                <a:solidFill>
                  <a:srgbClr val="00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virtual data models </a:t>
            </a:r>
            <a:r>
              <a:rPr lang="en-US" altLang="zh-TW" sz="2800" dirty="0">
                <a:latin typeface="Arial" panose="020B0604020202020204" pitchFamily="34" charset="0"/>
                <a:cs typeface="Arial" panose="020B0604020202020204" pitchFamily="34" charset="0"/>
              </a:rPr>
              <a:t>of SAP HANA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2800" dirty="0">
                <a:latin typeface="Arial" panose="020B0604020202020204" pitchFamily="34" charset="0"/>
                <a:cs typeface="Arial" panose="020B0604020202020204" pitchFamily="34" charset="0"/>
              </a:rPr>
              <a:t>SAP CDS Views came into being with SAP’s new programming model. </a:t>
            </a:r>
            <a:r>
              <a:rPr lang="en-US" altLang="zh-TW" sz="2800" dirty="0">
                <a:solidFill>
                  <a:srgbClr val="00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push logic from the application server to the client-side and database</a:t>
            </a:r>
            <a:r>
              <a:rPr lang="en-US" altLang="zh-TW" sz="28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2800" dirty="0">
                <a:latin typeface="Arial" panose="020B0604020202020204" pitchFamily="34" charset="0"/>
                <a:cs typeface="Arial" panose="020B0604020202020204" pitchFamily="34" charset="0"/>
              </a:rPr>
              <a:t>This is defined by SAP as ‘</a:t>
            </a:r>
            <a:r>
              <a:rPr lang="en-US" altLang="zh-TW" sz="2800" dirty="0">
                <a:solidFill>
                  <a:srgbClr val="00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Code -to-Data</a:t>
            </a:r>
            <a:r>
              <a:rPr lang="en-US" altLang="zh-TW" sz="2800" dirty="0">
                <a:latin typeface="Arial" panose="020B0604020202020204" pitchFamily="34" charset="0"/>
                <a:cs typeface="Arial" panose="020B0604020202020204" pitchFamily="34" charset="0"/>
              </a:rPr>
              <a:t>’ or ‘Code Pushdown’.</a:t>
            </a:r>
          </a:p>
          <a:p>
            <a:endParaRPr lang="zh-TW" alt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924833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83738331-2AF1-6D0F-5119-88BE55D6B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222736" cy="1072896"/>
          </a:xfrm>
        </p:spPr>
        <p:txBody>
          <a:bodyPr/>
          <a:lstStyle/>
          <a:p>
            <a:r>
              <a:rPr lang="en-US" altLang="zh-TW" sz="4000" b="1" dirty="0">
                <a:latin typeface="Arial" panose="020B0604020202020204" pitchFamily="34" charset="0"/>
                <a:cs typeface="Arial" panose="020B0604020202020204" pitchFamily="34" charset="0"/>
              </a:rPr>
              <a:t>CDS View sorting via MAX function</a:t>
            </a:r>
            <a:br>
              <a:rPr lang="en-US" altLang="zh-TW" sz="40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zh-TW" alt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D99D62B2-914D-E5C4-AE35-0BEF5C7F30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1371341"/>
            <a:ext cx="6320590" cy="2541977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37B22684-B673-F5A0-68EA-146116802B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7635" y="3221684"/>
            <a:ext cx="6976101" cy="2931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91256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 txBox="1">
            <a:spLocks/>
          </p:cNvSpPr>
          <p:nvPr/>
        </p:nvSpPr>
        <p:spPr>
          <a:xfrm>
            <a:off x="33586" y="802818"/>
            <a:ext cx="3518956" cy="867423"/>
          </a:xfrm>
          <a:prstGeom prst="rect">
            <a:avLst/>
          </a:prstGeom>
        </p:spPr>
        <p:txBody>
          <a:bodyPr lIns="121920" tIns="60960" rIns="121920" bIns="60960"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7200" b="1" dirty="0">
                <a:latin typeface="IBM Plex Sans" panose="020B0503050203000203" pitchFamily="34" charset="0"/>
                <a:ea typeface="微軟正黑體" panose="020B0604030504040204" pitchFamily="34" charset="-120"/>
                <a:cs typeface="Arial" pitchFamily="34" charset="0"/>
              </a:rPr>
              <a:t>Agenda</a:t>
            </a:r>
            <a:r>
              <a:rPr lang="en-US" sz="7200" dirty="0">
                <a:cs typeface="Arial" pitchFamily="34" charset="0"/>
              </a:rPr>
              <a:t> </a:t>
            </a:r>
          </a:p>
        </p:txBody>
      </p:sp>
      <p:grpSp>
        <p:nvGrpSpPr>
          <p:cNvPr id="2" name="群組 1"/>
          <p:cNvGrpSpPr/>
          <p:nvPr/>
        </p:nvGrpSpPr>
        <p:grpSpPr>
          <a:xfrm>
            <a:off x="3796648" y="947145"/>
            <a:ext cx="7430921" cy="739243"/>
            <a:chOff x="4550094" y="502920"/>
            <a:chExt cx="8917105" cy="887092"/>
          </a:xfrm>
        </p:grpSpPr>
        <p:sp>
          <p:nvSpPr>
            <p:cNvPr id="7" name="Rectangle 6"/>
            <p:cNvSpPr/>
            <p:nvPr/>
          </p:nvSpPr>
          <p:spPr>
            <a:xfrm>
              <a:off x="4595813" y="610962"/>
              <a:ext cx="8871386" cy="779050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20" tIns="60960" rIns="121920" bIns="60960"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8" name="Right Triangle 7"/>
            <p:cNvSpPr/>
            <p:nvPr/>
          </p:nvSpPr>
          <p:spPr>
            <a:xfrm rot="5400000">
              <a:off x="4624137" y="612986"/>
              <a:ext cx="713262" cy="751629"/>
            </a:xfrm>
            <a:prstGeom prst="rtTriangl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20" tIns="60960" rIns="121920" bIns="60960"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550094" y="502920"/>
              <a:ext cx="513563" cy="732586"/>
            </a:xfrm>
            <a:prstGeom prst="rect">
              <a:avLst/>
            </a:prstGeom>
            <a:noFill/>
          </p:spPr>
          <p:txBody>
            <a:bodyPr wrap="square" lIns="121920" tIns="60960" rIns="121920" bIns="60960" rtlCol="0">
              <a:spAutoFit/>
            </a:bodyPr>
            <a:lstStyle/>
            <a:p>
              <a:pPr algn="ctr"/>
              <a:r>
                <a:rPr lang="en-US" altLang="ko-KR" sz="3167" b="1" dirty="0">
                  <a:solidFill>
                    <a:schemeClr val="bg1"/>
                  </a:solidFill>
                  <a:cs typeface="Arial" pitchFamily="34" charset="0"/>
                </a:rPr>
                <a:t>1</a:t>
              </a:r>
              <a:endParaRPr lang="ko-KR" altLang="en-US" sz="3167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63" name="TextBox 21"/>
            <p:cNvSpPr txBox="1"/>
            <p:nvPr/>
          </p:nvSpPr>
          <p:spPr>
            <a:xfrm>
              <a:off x="5680669" y="763683"/>
              <a:ext cx="7510383" cy="535455"/>
            </a:xfrm>
            <a:prstGeom prst="rect">
              <a:avLst/>
            </a:prstGeom>
            <a:noFill/>
          </p:spPr>
          <p:txBody>
            <a:bodyPr wrap="square" lIns="121920" tIns="60960" rIns="121920" bIns="60960" rtlCol="0">
              <a:spAutoFit/>
            </a:bodyPr>
            <a:lstStyle/>
            <a:p>
              <a:pPr eaLnBrk="0" hangingPunct="0">
                <a:lnSpc>
                  <a:spcPct val="90000"/>
                </a:lnSpc>
                <a:spcBef>
                  <a:spcPct val="15000"/>
                </a:spcBef>
                <a:spcAft>
                  <a:spcPct val="15000"/>
                </a:spcAft>
                <a:buClr>
                  <a:schemeClr val="folHlink"/>
                </a:buClr>
                <a:buSzPct val="80000"/>
              </a:pPr>
              <a:r>
                <a:rPr lang="de-DE" altLang="zh-CN" sz="2333" b="1" dirty="0">
                  <a:solidFill>
                    <a:schemeClr val="bg1">
                      <a:lumMod val="75000"/>
                    </a:schemeClr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  <a:cs typeface="Microsoft GothicNeo" panose="020B0500000101010101" pitchFamily="34" charset="-127"/>
                </a:rPr>
                <a:t>CDS Views Introduction</a:t>
              </a:r>
              <a:endParaRPr lang="en-US" altLang="zh-CN" sz="2333" b="1" dirty="0">
                <a:solidFill>
                  <a:schemeClr val="bg1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Microsoft GothicNeo" panose="020B0500000101010101" pitchFamily="34" charset="-127"/>
              </a:endParaRPr>
            </a:p>
          </p:txBody>
        </p:sp>
      </p:grpSp>
      <p:grpSp>
        <p:nvGrpSpPr>
          <p:cNvPr id="6" name="群組 5"/>
          <p:cNvGrpSpPr/>
          <p:nvPr/>
        </p:nvGrpSpPr>
        <p:grpSpPr>
          <a:xfrm>
            <a:off x="3796648" y="1765103"/>
            <a:ext cx="7430920" cy="739243"/>
            <a:chOff x="4560699" y="1563083"/>
            <a:chExt cx="8917104" cy="887092"/>
          </a:xfrm>
        </p:grpSpPr>
        <p:sp>
          <p:nvSpPr>
            <p:cNvPr id="33" name="Rectangle 6"/>
            <p:cNvSpPr/>
            <p:nvPr/>
          </p:nvSpPr>
          <p:spPr>
            <a:xfrm>
              <a:off x="4606417" y="1671125"/>
              <a:ext cx="8871386" cy="779050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20" tIns="60960" rIns="121920" bIns="60960"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34" name="Right Triangle 7"/>
            <p:cNvSpPr/>
            <p:nvPr/>
          </p:nvSpPr>
          <p:spPr>
            <a:xfrm rot="5400000">
              <a:off x="4634742" y="1673150"/>
              <a:ext cx="713262" cy="751629"/>
            </a:xfrm>
            <a:prstGeom prst="rtTriangl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20" tIns="60960" rIns="121920" bIns="60960"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35" name="TextBox 15"/>
            <p:cNvSpPr txBox="1"/>
            <p:nvPr/>
          </p:nvSpPr>
          <p:spPr>
            <a:xfrm>
              <a:off x="4560699" y="1563083"/>
              <a:ext cx="513563" cy="732586"/>
            </a:xfrm>
            <a:prstGeom prst="rect">
              <a:avLst/>
            </a:prstGeom>
            <a:noFill/>
          </p:spPr>
          <p:txBody>
            <a:bodyPr wrap="square" lIns="121920" tIns="60960" rIns="121920" bIns="60960" rtlCol="0">
              <a:spAutoFit/>
            </a:bodyPr>
            <a:lstStyle/>
            <a:p>
              <a:pPr algn="ctr"/>
              <a:r>
                <a:rPr lang="en-US" altLang="ko-KR" sz="3167" b="1" dirty="0">
                  <a:solidFill>
                    <a:schemeClr val="bg1"/>
                  </a:solidFill>
                  <a:cs typeface="Arial" pitchFamily="34" charset="0"/>
                </a:rPr>
                <a:t>2</a:t>
              </a:r>
              <a:endParaRPr lang="ko-KR" altLang="en-US" sz="3167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64" name="TextBox 21"/>
            <p:cNvSpPr txBox="1"/>
            <p:nvPr/>
          </p:nvSpPr>
          <p:spPr>
            <a:xfrm>
              <a:off x="5706515" y="1827058"/>
              <a:ext cx="7510384" cy="535455"/>
            </a:xfrm>
            <a:prstGeom prst="rect">
              <a:avLst/>
            </a:prstGeom>
            <a:noFill/>
          </p:spPr>
          <p:txBody>
            <a:bodyPr wrap="square" lIns="121920" tIns="60960" rIns="121920" bIns="60960" rtlCol="0">
              <a:spAutoFit/>
            </a:bodyPr>
            <a:lstStyle/>
            <a:p>
              <a:pPr eaLnBrk="0" hangingPunct="0">
                <a:lnSpc>
                  <a:spcPct val="90000"/>
                </a:lnSpc>
                <a:spcBef>
                  <a:spcPct val="15000"/>
                </a:spcBef>
                <a:spcAft>
                  <a:spcPct val="15000"/>
                </a:spcAft>
                <a:buClr>
                  <a:schemeClr val="folHlink"/>
                </a:buClr>
                <a:buSzPct val="80000"/>
              </a:pPr>
              <a:r>
                <a:rPr lang="en-US" altLang="ko-KR" sz="2333" b="1" dirty="0">
                  <a:solidFill>
                    <a:schemeClr val="bg1">
                      <a:lumMod val="75000"/>
                    </a:schemeClr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  <a:cs typeface="Microsoft GothicNeo" panose="020B0500000101010101" pitchFamily="34" charset="-127"/>
                </a:rPr>
                <a:t>Create CDS View</a:t>
              </a:r>
              <a:endParaRPr lang="ko-KR" altLang="en-US" sz="2333" b="1" dirty="0">
                <a:solidFill>
                  <a:schemeClr val="bg1">
                    <a:lumMod val="75000"/>
                  </a:schemeClr>
                </a:solidFill>
                <a:latin typeface="Microsoft JhengHei" panose="020B0604030504040204" pitchFamily="34" charset="-120"/>
                <a:cs typeface="Microsoft GothicNeo" panose="020B0500000101010101" pitchFamily="34" charset="-127"/>
              </a:endParaRPr>
            </a:p>
          </p:txBody>
        </p:sp>
      </p:grpSp>
      <p:grpSp>
        <p:nvGrpSpPr>
          <p:cNvPr id="9" name="群組 8"/>
          <p:cNvGrpSpPr/>
          <p:nvPr/>
        </p:nvGrpSpPr>
        <p:grpSpPr>
          <a:xfrm>
            <a:off x="3796647" y="2728579"/>
            <a:ext cx="7430921" cy="739244"/>
            <a:chOff x="4555977" y="2634558"/>
            <a:chExt cx="8917105" cy="887093"/>
          </a:xfrm>
        </p:grpSpPr>
        <p:sp>
          <p:nvSpPr>
            <p:cNvPr id="39" name="Rectangle 6"/>
            <p:cNvSpPr/>
            <p:nvPr/>
          </p:nvSpPr>
          <p:spPr>
            <a:xfrm>
              <a:off x="4601696" y="2742601"/>
              <a:ext cx="8871386" cy="779050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20" tIns="60960" rIns="121920" bIns="60960"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40" name="Right Triangle 7"/>
            <p:cNvSpPr/>
            <p:nvPr/>
          </p:nvSpPr>
          <p:spPr>
            <a:xfrm rot="5400000">
              <a:off x="4630020" y="2744625"/>
              <a:ext cx="713262" cy="751629"/>
            </a:xfrm>
            <a:prstGeom prst="rtTriangl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20" tIns="60960" rIns="121920" bIns="60960"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41" name="TextBox 15"/>
            <p:cNvSpPr txBox="1"/>
            <p:nvPr/>
          </p:nvSpPr>
          <p:spPr>
            <a:xfrm>
              <a:off x="4555977" y="2634558"/>
              <a:ext cx="513563" cy="732586"/>
            </a:xfrm>
            <a:prstGeom prst="rect">
              <a:avLst/>
            </a:prstGeom>
            <a:noFill/>
          </p:spPr>
          <p:txBody>
            <a:bodyPr wrap="square" lIns="121920" tIns="60960" rIns="121920" bIns="60960" rtlCol="0">
              <a:spAutoFit/>
            </a:bodyPr>
            <a:lstStyle/>
            <a:p>
              <a:pPr algn="ctr"/>
              <a:r>
                <a:rPr lang="en-US" altLang="ko-KR" sz="3167" b="1" dirty="0">
                  <a:solidFill>
                    <a:schemeClr val="bg1"/>
                  </a:solidFill>
                  <a:cs typeface="Arial" pitchFamily="34" charset="0"/>
                </a:rPr>
                <a:t>3</a:t>
              </a:r>
              <a:endParaRPr lang="ko-KR" altLang="en-US" sz="3167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65" name="TextBox 21"/>
            <p:cNvSpPr txBox="1"/>
            <p:nvPr/>
          </p:nvSpPr>
          <p:spPr>
            <a:xfrm>
              <a:off x="5701795" y="2845316"/>
              <a:ext cx="7510383" cy="535455"/>
            </a:xfrm>
            <a:prstGeom prst="rect">
              <a:avLst/>
            </a:prstGeom>
            <a:noFill/>
          </p:spPr>
          <p:txBody>
            <a:bodyPr wrap="square" lIns="121920" tIns="60960" rIns="121920" bIns="60960" rtlCol="0">
              <a:spAutoFit/>
            </a:bodyPr>
            <a:lstStyle/>
            <a:p>
              <a:pPr eaLnBrk="0" hangingPunct="0">
                <a:lnSpc>
                  <a:spcPct val="90000"/>
                </a:lnSpc>
                <a:spcBef>
                  <a:spcPct val="15000"/>
                </a:spcBef>
                <a:spcAft>
                  <a:spcPct val="15000"/>
                </a:spcAft>
                <a:buClr>
                  <a:schemeClr val="folHlink"/>
                </a:buClr>
                <a:buSzPct val="80000"/>
              </a:pPr>
              <a:r>
                <a:rPr lang="en-US" altLang="ko-KR" sz="2333" b="1" dirty="0">
                  <a:solidFill>
                    <a:schemeClr val="bg1">
                      <a:lumMod val="75000"/>
                    </a:schemeClr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  <a:cs typeface="Microsoft GothicNeo" panose="020B0500000101010101" pitchFamily="34" charset="-127"/>
                </a:rPr>
                <a:t>Cardinality</a:t>
              </a:r>
              <a:endParaRPr lang="ko-KR" altLang="en-US" sz="2333" b="1" dirty="0">
                <a:solidFill>
                  <a:schemeClr val="bg1">
                    <a:lumMod val="75000"/>
                  </a:schemeClr>
                </a:solidFill>
                <a:latin typeface="Microsoft JhengHei" panose="020B0604030504040204" pitchFamily="34" charset="-120"/>
                <a:cs typeface="Microsoft GothicNeo" panose="020B0500000101010101" pitchFamily="34" charset="-127"/>
              </a:endParaRPr>
            </a:p>
          </p:txBody>
        </p:sp>
      </p:grpSp>
      <p:grpSp>
        <p:nvGrpSpPr>
          <p:cNvPr id="10" name="群組 9"/>
          <p:cNvGrpSpPr/>
          <p:nvPr/>
        </p:nvGrpSpPr>
        <p:grpSpPr>
          <a:xfrm>
            <a:off x="3796648" y="3585257"/>
            <a:ext cx="7430921" cy="739243"/>
            <a:chOff x="4557382" y="3682075"/>
            <a:chExt cx="8917105" cy="887092"/>
          </a:xfrm>
        </p:grpSpPr>
        <p:sp>
          <p:nvSpPr>
            <p:cNvPr id="45" name="Rectangle 6"/>
            <p:cNvSpPr/>
            <p:nvPr/>
          </p:nvSpPr>
          <p:spPr>
            <a:xfrm>
              <a:off x="4603101" y="3790117"/>
              <a:ext cx="8871386" cy="779050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20" tIns="60960" rIns="121920" bIns="60960"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46" name="Right Triangle 7"/>
            <p:cNvSpPr/>
            <p:nvPr/>
          </p:nvSpPr>
          <p:spPr>
            <a:xfrm rot="5400000">
              <a:off x="4631425" y="3792142"/>
              <a:ext cx="713262" cy="751629"/>
            </a:xfrm>
            <a:prstGeom prst="rtTriangl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20" tIns="60960" rIns="121920" bIns="60960"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47" name="TextBox 15"/>
            <p:cNvSpPr txBox="1"/>
            <p:nvPr/>
          </p:nvSpPr>
          <p:spPr>
            <a:xfrm>
              <a:off x="4557382" y="3682075"/>
              <a:ext cx="513563" cy="732586"/>
            </a:xfrm>
            <a:prstGeom prst="rect">
              <a:avLst/>
            </a:prstGeom>
            <a:noFill/>
          </p:spPr>
          <p:txBody>
            <a:bodyPr wrap="square" lIns="121920" tIns="60960" rIns="121920" bIns="60960" rtlCol="0">
              <a:spAutoFit/>
            </a:bodyPr>
            <a:lstStyle/>
            <a:p>
              <a:pPr algn="ctr"/>
              <a:r>
                <a:rPr lang="en-US" altLang="ko-KR" sz="3167" b="1" dirty="0">
                  <a:solidFill>
                    <a:schemeClr val="bg1"/>
                  </a:solidFill>
                  <a:cs typeface="Arial" pitchFamily="34" charset="0"/>
                </a:rPr>
                <a:t>4</a:t>
              </a:r>
              <a:endParaRPr lang="ko-KR" altLang="en-US" sz="3167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66" name="TextBox 21"/>
            <p:cNvSpPr txBox="1"/>
            <p:nvPr/>
          </p:nvSpPr>
          <p:spPr>
            <a:xfrm>
              <a:off x="5703198" y="3892831"/>
              <a:ext cx="7510383" cy="578544"/>
            </a:xfrm>
            <a:prstGeom prst="rect">
              <a:avLst/>
            </a:prstGeom>
            <a:noFill/>
          </p:spPr>
          <p:txBody>
            <a:bodyPr wrap="square" lIns="121920" tIns="60960" rIns="121920" bIns="60960" rtlCol="0">
              <a:spAutoFit/>
            </a:bodyPr>
            <a:lstStyle/>
            <a:p>
              <a:r>
                <a:rPr lang="en-US" altLang="ko-KR" sz="2333" b="1" dirty="0">
                  <a:solidFill>
                    <a:schemeClr val="bg1">
                      <a:lumMod val="7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itchFamily="34" charset="0"/>
                </a:rPr>
                <a:t>Table function</a:t>
              </a:r>
            </a:p>
          </p:txBody>
        </p:sp>
      </p:grpSp>
      <p:grpSp>
        <p:nvGrpSpPr>
          <p:cNvPr id="11" name="群組 10"/>
          <p:cNvGrpSpPr/>
          <p:nvPr/>
        </p:nvGrpSpPr>
        <p:grpSpPr>
          <a:xfrm>
            <a:off x="3796648" y="4355109"/>
            <a:ext cx="7430921" cy="739243"/>
            <a:chOff x="4550094" y="4723989"/>
            <a:chExt cx="8917105" cy="887092"/>
          </a:xfrm>
        </p:grpSpPr>
        <p:sp>
          <p:nvSpPr>
            <p:cNvPr id="51" name="Rectangle 6"/>
            <p:cNvSpPr/>
            <p:nvPr/>
          </p:nvSpPr>
          <p:spPr>
            <a:xfrm>
              <a:off x="4595813" y="4832031"/>
              <a:ext cx="8871386" cy="779050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20" tIns="60960" rIns="121920" bIns="60960"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52" name="Right Triangle 7"/>
            <p:cNvSpPr/>
            <p:nvPr/>
          </p:nvSpPr>
          <p:spPr>
            <a:xfrm rot="5400000">
              <a:off x="4624137" y="4834055"/>
              <a:ext cx="713262" cy="751629"/>
            </a:xfrm>
            <a:prstGeom prst="rtTriangl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20" tIns="60960" rIns="121920" bIns="60960"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53" name="TextBox 15"/>
            <p:cNvSpPr txBox="1"/>
            <p:nvPr/>
          </p:nvSpPr>
          <p:spPr>
            <a:xfrm>
              <a:off x="4550094" y="4723989"/>
              <a:ext cx="513563" cy="732586"/>
            </a:xfrm>
            <a:prstGeom prst="rect">
              <a:avLst/>
            </a:prstGeom>
            <a:noFill/>
          </p:spPr>
          <p:txBody>
            <a:bodyPr wrap="square" lIns="121920" tIns="60960" rIns="121920" bIns="60960" rtlCol="0">
              <a:spAutoFit/>
            </a:bodyPr>
            <a:lstStyle/>
            <a:p>
              <a:pPr algn="ctr"/>
              <a:r>
                <a:rPr lang="en-US" altLang="ko-KR" sz="3167" b="1" dirty="0">
                  <a:solidFill>
                    <a:schemeClr val="bg1"/>
                  </a:solidFill>
                  <a:cs typeface="Arial" pitchFamily="34" charset="0"/>
                </a:rPr>
                <a:t>5</a:t>
              </a:r>
              <a:endParaRPr lang="ko-KR" altLang="en-US" sz="3167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67" name="TextBox 21"/>
            <p:cNvSpPr txBox="1"/>
            <p:nvPr/>
          </p:nvSpPr>
          <p:spPr>
            <a:xfrm>
              <a:off x="5695910" y="4934747"/>
              <a:ext cx="7510383" cy="578544"/>
            </a:xfrm>
            <a:prstGeom prst="rect">
              <a:avLst/>
            </a:prstGeom>
            <a:noFill/>
          </p:spPr>
          <p:txBody>
            <a:bodyPr wrap="square" lIns="121920" tIns="60960" rIns="121920" bIns="60960" rtlCol="0">
              <a:spAutoFit/>
            </a:bodyPr>
            <a:lstStyle/>
            <a:p>
              <a:r>
                <a:rPr lang="en-US" altLang="ko-KR" sz="2333" b="1" dirty="0">
                  <a:latin typeface="微軟正黑體" panose="020B0604030504040204" pitchFamily="34" charset="-120"/>
                  <a:ea typeface="微軟正黑體" panose="020B0604030504040204" pitchFamily="34" charset="-120"/>
                  <a:cs typeface="Arial" pitchFamily="34" charset="0"/>
                </a:rPr>
                <a:t>VDM type and data category</a:t>
              </a:r>
            </a:p>
          </p:txBody>
        </p:sp>
      </p:grpSp>
      <p:grpSp>
        <p:nvGrpSpPr>
          <p:cNvPr id="12" name="群組 11"/>
          <p:cNvGrpSpPr/>
          <p:nvPr/>
        </p:nvGrpSpPr>
        <p:grpSpPr>
          <a:xfrm>
            <a:off x="3796648" y="5287127"/>
            <a:ext cx="7430920" cy="739243"/>
            <a:chOff x="4536179" y="5760904"/>
            <a:chExt cx="8917104" cy="887092"/>
          </a:xfrm>
        </p:grpSpPr>
        <p:sp>
          <p:nvSpPr>
            <p:cNvPr id="57" name="Rectangle 6"/>
            <p:cNvSpPr/>
            <p:nvPr/>
          </p:nvSpPr>
          <p:spPr>
            <a:xfrm>
              <a:off x="4581897" y="5868946"/>
              <a:ext cx="8871386" cy="779050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20" tIns="60960" rIns="121920" bIns="60960"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58" name="Right Triangle 7"/>
            <p:cNvSpPr/>
            <p:nvPr/>
          </p:nvSpPr>
          <p:spPr>
            <a:xfrm rot="5400000">
              <a:off x="4610222" y="5870970"/>
              <a:ext cx="713262" cy="751629"/>
            </a:xfrm>
            <a:prstGeom prst="rtTriangl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20" tIns="60960" rIns="121920" bIns="60960"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59" name="TextBox 15"/>
            <p:cNvSpPr txBox="1"/>
            <p:nvPr/>
          </p:nvSpPr>
          <p:spPr>
            <a:xfrm>
              <a:off x="4536179" y="5760904"/>
              <a:ext cx="513563" cy="732586"/>
            </a:xfrm>
            <a:prstGeom prst="rect">
              <a:avLst/>
            </a:prstGeom>
            <a:noFill/>
          </p:spPr>
          <p:txBody>
            <a:bodyPr wrap="square" lIns="121920" tIns="60960" rIns="121920" bIns="60960" rtlCol="0">
              <a:spAutoFit/>
            </a:bodyPr>
            <a:lstStyle/>
            <a:p>
              <a:pPr algn="ctr"/>
              <a:r>
                <a:rPr lang="en-US" altLang="ko-KR" sz="3167" b="1" dirty="0">
                  <a:solidFill>
                    <a:schemeClr val="bg1"/>
                  </a:solidFill>
                  <a:cs typeface="Arial" pitchFamily="34" charset="0"/>
                </a:rPr>
                <a:t>6</a:t>
              </a:r>
              <a:endParaRPr lang="ko-KR" altLang="en-US" sz="3167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68" name="TextBox 21"/>
            <p:cNvSpPr txBox="1"/>
            <p:nvPr/>
          </p:nvSpPr>
          <p:spPr>
            <a:xfrm>
              <a:off x="5681995" y="5971660"/>
              <a:ext cx="7510384" cy="578544"/>
            </a:xfrm>
            <a:prstGeom prst="rect">
              <a:avLst/>
            </a:prstGeom>
            <a:noFill/>
          </p:spPr>
          <p:txBody>
            <a:bodyPr wrap="square" lIns="121920" tIns="60960" rIns="121920" bIns="60960" rtlCol="0">
              <a:spAutoFit/>
            </a:bodyPr>
            <a:lstStyle/>
            <a:p>
              <a:r>
                <a:rPr lang="en-US" altLang="ko-KR" sz="2333" b="1" dirty="0">
                  <a:solidFill>
                    <a:schemeClr val="bg1">
                      <a:lumMod val="7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itchFamily="34" charset="0"/>
                </a:rPr>
                <a:t>Annotation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3429565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83738331-2AF1-6D0F-5119-88BE55D6B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222736" cy="1072896"/>
          </a:xfrm>
        </p:spPr>
        <p:txBody>
          <a:bodyPr/>
          <a:lstStyle/>
          <a:p>
            <a:r>
              <a:rPr lang="en-US" altLang="zh-TW" sz="4000" b="1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Virtual Data Model(VDM)</a:t>
            </a:r>
            <a:endParaRPr lang="zh-TW" alt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文字版面配置區 14">
            <a:extLst>
              <a:ext uri="{FF2B5EF4-FFF2-40B4-BE49-F238E27FC236}">
                <a16:creationId xmlns:a16="http://schemas.microsoft.com/office/drawing/2014/main" id="{48474E99-5F4C-8837-B654-FBFB09877492}"/>
              </a:ext>
            </a:extLst>
          </p:cNvPr>
          <p:cNvSpPr txBox="1">
            <a:spLocks/>
          </p:cNvSpPr>
          <p:nvPr/>
        </p:nvSpPr>
        <p:spPr>
          <a:xfrm>
            <a:off x="381002" y="1554481"/>
            <a:ext cx="11222734" cy="406426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10000"/>
              </a:lnSpc>
              <a:spcBef>
                <a:spcPts val="1500"/>
              </a:spcBef>
              <a:spcAft>
                <a:spcPct val="0"/>
              </a:spcAft>
              <a:buClr>
                <a:srgbClr val="001141"/>
              </a:buClr>
              <a:buSzPct val="90000"/>
              <a:buFont typeface="IBM Plex Sans Light" pitchFamily="2" charset="2"/>
              <a:buNone/>
              <a:defRPr sz="15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1pPr>
            <a:lvl2pPr marL="152394" indent="-152394" algn="l" rtl="0" eaLnBrk="1" fontAlgn="base" hangingPunct="1">
              <a:lnSpc>
                <a:spcPct val="110000"/>
              </a:lnSpc>
              <a:spcBef>
                <a:spcPts val="1000"/>
              </a:spcBef>
              <a:spcAft>
                <a:spcPct val="0"/>
              </a:spcAft>
              <a:buClr>
                <a:srgbClr val="001141"/>
              </a:buClr>
              <a:buSzPct val="100000"/>
              <a:buFont typeface="IBM Plex Sans Light" charset="-120"/>
              <a:buChar char="–"/>
              <a:tabLst/>
              <a:defRPr sz="15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2pPr>
            <a:lvl3pPr marL="304788" indent="-152394" algn="l" rtl="0" eaLnBrk="1" fontAlgn="base" hangingPunct="1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rgbClr val="001141"/>
              </a:buClr>
              <a:buSzPct val="100000"/>
              <a:buFont typeface="IBM Plex Sans Light" panose="020B0604020202020204" pitchFamily="34" charset="0"/>
              <a:buChar char="•"/>
              <a:tabLst/>
              <a:defRPr sz="15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3pPr>
            <a:lvl4pPr marL="457182" indent="-152394" algn="l" rtl="0" eaLnBrk="1" fontAlgn="base" hangingPunct="1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rgbClr val="001141"/>
              </a:buClr>
              <a:buSzPct val="100000"/>
              <a:buFont typeface="IBM Plex Sans Light" charset="-120"/>
              <a:buChar char="–"/>
              <a:tabLst/>
              <a:defRPr sz="1500" b="0" i="0" baseline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4pPr>
            <a:lvl5pPr marL="609576" indent="-152394" algn="l" rtl="0" eaLnBrk="1" fontAlgn="base" hangingPunct="1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rgbClr val="001141"/>
              </a:buClr>
              <a:buFont typeface="IBM Plex Sans Light" charset="-120"/>
              <a:buChar char="»"/>
              <a:tabLst/>
              <a:defRPr sz="15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5pPr>
            <a:lvl6pPr marL="2111544" indent="-17288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IBM Plex Sans Light" charset="0"/>
              </a:defRPr>
            </a:lvl6pPr>
            <a:lvl7pPr marL="2594951" indent="-17288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IBM Plex Sans Light" charset="0"/>
              </a:defRPr>
            </a:lvl7pPr>
            <a:lvl8pPr marL="3078357" indent="-17288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IBM Plex Sans Light" charset="0"/>
              </a:defRPr>
            </a:lvl8pPr>
            <a:lvl9pPr marL="3561764" indent="-17288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IBM Plex Sans Light" charset="0"/>
              </a:defRPr>
            </a:lvl9pPr>
          </a:lstStyle>
          <a:p>
            <a:pPr defTabSz="914400"/>
            <a:endParaRPr lang="en-US" altLang="zh-TW" sz="2400" b="1" kern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05385205-1630-FC53-6753-D4D198C1F5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798" y="1554481"/>
            <a:ext cx="8335022" cy="4641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009935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83738331-2AF1-6D0F-5119-88BE55D6B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222736" cy="1072896"/>
          </a:xfrm>
        </p:spPr>
        <p:txBody>
          <a:bodyPr/>
          <a:lstStyle/>
          <a:p>
            <a:r>
              <a:rPr lang="en-US" altLang="zh-TW" sz="4000" b="1" dirty="0">
                <a:latin typeface="Arial" panose="020B0604020202020204" pitchFamily="34" charset="0"/>
                <a:cs typeface="Arial" panose="020B0604020202020204" pitchFamily="34" charset="0"/>
              </a:rPr>
              <a:t>VDM Consumption views</a:t>
            </a:r>
            <a:endParaRPr lang="zh-TW" alt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文字版面配置區 14">
            <a:extLst>
              <a:ext uri="{FF2B5EF4-FFF2-40B4-BE49-F238E27FC236}">
                <a16:creationId xmlns:a16="http://schemas.microsoft.com/office/drawing/2014/main" id="{48474E99-5F4C-8837-B654-FBFB09877492}"/>
              </a:ext>
            </a:extLst>
          </p:cNvPr>
          <p:cNvSpPr txBox="1">
            <a:spLocks/>
          </p:cNvSpPr>
          <p:nvPr/>
        </p:nvSpPr>
        <p:spPr>
          <a:xfrm>
            <a:off x="381002" y="1554481"/>
            <a:ext cx="11222734" cy="406426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10000"/>
              </a:lnSpc>
              <a:spcBef>
                <a:spcPts val="1500"/>
              </a:spcBef>
              <a:spcAft>
                <a:spcPct val="0"/>
              </a:spcAft>
              <a:buClr>
                <a:srgbClr val="001141"/>
              </a:buClr>
              <a:buSzPct val="90000"/>
              <a:buFont typeface="IBM Plex Sans Light" pitchFamily="2" charset="2"/>
              <a:buNone/>
              <a:defRPr sz="15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1pPr>
            <a:lvl2pPr marL="152394" indent="-152394" algn="l" rtl="0" eaLnBrk="1" fontAlgn="base" hangingPunct="1">
              <a:lnSpc>
                <a:spcPct val="110000"/>
              </a:lnSpc>
              <a:spcBef>
                <a:spcPts val="1000"/>
              </a:spcBef>
              <a:spcAft>
                <a:spcPct val="0"/>
              </a:spcAft>
              <a:buClr>
                <a:srgbClr val="001141"/>
              </a:buClr>
              <a:buSzPct val="100000"/>
              <a:buFont typeface="IBM Plex Sans Light" charset="-120"/>
              <a:buChar char="–"/>
              <a:tabLst/>
              <a:defRPr sz="15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2pPr>
            <a:lvl3pPr marL="304788" indent="-152394" algn="l" rtl="0" eaLnBrk="1" fontAlgn="base" hangingPunct="1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rgbClr val="001141"/>
              </a:buClr>
              <a:buSzPct val="100000"/>
              <a:buFont typeface="IBM Plex Sans Light" panose="020B0604020202020204" pitchFamily="34" charset="0"/>
              <a:buChar char="•"/>
              <a:tabLst/>
              <a:defRPr sz="15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3pPr>
            <a:lvl4pPr marL="457182" indent="-152394" algn="l" rtl="0" eaLnBrk="1" fontAlgn="base" hangingPunct="1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rgbClr val="001141"/>
              </a:buClr>
              <a:buSzPct val="100000"/>
              <a:buFont typeface="IBM Plex Sans Light" charset="-120"/>
              <a:buChar char="–"/>
              <a:tabLst/>
              <a:defRPr sz="1500" b="0" i="0" baseline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4pPr>
            <a:lvl5pPr marL="609576" indent="-152394" algn="l" rtl="0" eaLnBrk="1" fontAlgn="base" hangingPunct="1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rgbClr val="001141"/>
              </a:buClr>
              <a:buFont typeface="IBM Plex Sans Light" charset="-120"/>
              <a:buChar char="»"/>
              <a:tabLst/>
              <a:defRPr sz="15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5pPr>
            <a:lvl6pPr marL="2111544" indent="-17288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IBM Plex Sans Light" charset="0"/>
              </a:defRPr>
            </a:lvl6pPr>
            <a:lvl7pPr marL="2594951" indent="-17288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IBM Plex Sans Light" charset="0"/>
              </a:defRPr>
            </a:lvl7pPr>
            <a:lvl8pPr marL="3078357" indent="-17288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IBM Plex Sans Light" charset="0"/>
              </a:defRPr>
            </a:lvl8pPr>
            <a:lvl9pPr marL="3561764" indent="-17288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IBM Plex Sans Light" charset="0"/>
              </a:defRPr>
            </a:lvl9pPr>
          </a:lstStyle>
          <a:p>
            <a:pPr defTabSz="914400"/>
            <a:endParaRPr lang="en-US" altLang="zh-TW" sz="2400" b="1" kern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95BA904-D5A8-F1F9-D3EA-CC89E974DE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3606" y="1239253"/>
            <a:ext cx="7986195" cy="5101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57498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83738331-2AF1-6D0F-5119-88BE55D6B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222736" cy="1072896"/>
          </a:xfrm>
        </p:spPr>
        <p:txBody>
          <a:bodyPr/>
          <a:lstStyle/>
          <a:p>
            <a:r>
              <a:rPr lang="en-US" altLang="zh-TW" sz="4000" b="1" dirty="0">
                <a:latin typeface="Arial" panose="020B0604020202020204" pitchFamily="34" charset="0"/>
                <a:cs typeface="Arial" panose="020B0604020202020204" pitchFamily="34" charset="0"/>
              </a:rPr>
              <a:t>Benefits of VDM</a:t>
            </a:r>
            <a:br>
              <a:rPr lang="en-US" altLang="zh-TW" sz="40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zh-TW" alt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文字版面配置區 14">
            <a:extLst>
              <a:ext uri="{FF2B5EF4-FFF2-40B4-BE49-F238E27FC236}">
                <a16:creationId xmlns:a16="http://schemas.microsoft.com/office/drawing/2014/main" id="{48474E99-5F4C-8837-B654-FBFB09877492}"/>
              </a:ext>
            </a:extLst>
          </p:cNvPr>
          <p:cNvSpPr txBox="1">
            <a:spLocks/>
          </p:cNvSpPr>
          <p:nvPr/>
        </p:nvSpPr>
        <p:spPr>
          <a:xfrm>
            <a:off x="381002" y="1554481"/>
            <a:ext cx="11222734" cy="406426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10000"/>
              </a:lnSpc>
              <a:spcBef>
                <a:spcPts val="1500"/>
              </a:spcBef>
              <a:spcAft>
                <a:spcPct val="0"/>
              </a:spcAft>
              <a:buClr>
                <a:srgbClr val="001141"/>
              </a:buClr>
              <a:buSzPct val="90000"/>
              <a:buFont typeface="IBM Plex Sans Light" pitchFamily="2" charset="2"/>
              <a:buNone/>
              <a:defRPr sz="15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1pPr>
            <a:lvl2pPr marL="152394" indent="-152394" algn="l" rtl="0" eaLnBrk="1" fontAlgn="base" hangingPunct="1">
              <a:lnSpc>
                <a:spcPct val="110000"/>
              </a:lnSpc>
              <a:spcBef>
                <a:spcPts val="1000"/>
              </a:spcBef>
              <a:spcAft>
                <a:spcPct val="0"/>
              </a:spcAft>
              <a:buClr>
                <a:srgbClr val="001141"/>
              </a:buClr>
              <a:buSzPct val="100000"/>
              <a:buFont typeface="IBM Plex Sans Light" charset="-120"/>
              <a:buChar char="–"/>
              <a:tabLst/>
              <a:defRPr sz="15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2pPr>
            <a:lvl3pPr marL="304788" indent="-152394" algn="l" rtl="0" eaLnBrk="1" fontAlgn="base" hangingPunct="1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rgbClr val="001141"/>
              </a:buClr>
              <a:buSzPct val="100000"/>
              <a:buFont typeface="IBM Plex Sans Light" panose="020B0604020202020204" pitchFamily="34" charset="0"/>
              <a:buChar char="•"/>
              <a:tabLst/>
              <a:defRPr sz="15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3pPr>
            <a:lvl4pPr marL="457182" indent="-152394" algn="l" rtl="0" eaLnBrk="1" fontAlgn="base" hangingPunct="1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rgbClr val="001141"/>
              </a:buClr>
              <a:buSzPct val="100000"/>
              <a:buFont typeface="IBM Plex Sans Light" charset="-120"/>
              <a:buChar char="–"/>
              <a:tabLst/>
              <a:defRPr sz="1500" b="0" i="0" baseline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4pPr>
            <a:lvl5pPr marL="609576" indent="-152394" algn="l" rtl="0" eaLnBrk="1" fontAlgn="base" hangingPunct="1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rgbClr val="001141"/>
              </a:buClr>
              <a:buFont typeface="IBM Plex Sans Light" charset="-120"/>
              <a:buChar char="»"/>
              <a:tabLst/>
              <a:defRPr sz="15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5pPr>
            <a:lvl6pPr marL="2111544" indent="-17288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IBM Plex Sans Light" charset="0"/>
              </a:defRPr>
            </a:lvl6pPr>
            <a:lvl7pPr marL="2594951" indent="-17288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IBM Plex Sans Light" charset="0"/>
              </a:defRPr>
            </a:lvl7pPr>
            <a:lvl8pPr marL="3078357" indent="-17288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IBM Plex Sans Light" charset="0"/>
              </a:defRPr>
            </a:lvl8pPr>
            <a:lvl9pPr marL="3561764" indent="-17288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IBM Plex Sans Light" charset="0"/>
              </a:defRPr>
            </a:lvl9pPr>
          </a:lstStyle>
          <a:p>
            <a:pPr defTabSz="914400"/>
            <a:endParaRPr lang="en-US" altLang="zh-TW" sz="2400" b="1" kern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文字版面配置區 14">
            <a:extLst>
              <a:ext uri="{FF2B5EF4-FFF2-40B4-BE49-F238E27FC236}">
                <a16:creationId xmlns:a16="http://schemas.microsoft.com/office/drawing/2014/main" id="{81EF9CFD-F5A9-0E2B-D73B-78D8CE893809}"/>
              </a:ext>
            </a:extLst>
          </p:cNvPr>
          <p:cNvSpPr txBox="1">
            <a:spLocks/>
          </p:cNvSpPr>
          <p:nvPr/>
        </p:nvSpPr>
        <p:spPr>
          <a:xfrm>
            <a:off x="381002" y="1554481"/>
            <a:ext cx="11222734" cy="406426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10000"/>
              </a:lnSpc>
              <a:spcBef>
                <a:spcPts val="1500"/>
              </a:spcBef>
              <a:spcAft>
                <a:spcPct val="0"/>
              </a:spcAft>
              <a:buClr>
                <a:srgbClr val="001141"/>
              </a:buClr>
              <a:buSzPct val="90000"/>
              <a:buFont typeface="IBM Plex Sans Light" pitchFamily="2" charset="2"/>
              <a:buNone/>
              <a:defRPr sz="15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1pPr>
            <a:lvl2pPr marL="152394" indent="-152394" algn="l" rtl="0" eaLnBrk="1" fontAlgn="base" hangingPunct="1">
              <a:lnSpc>
                <a:spcPct val="110000"/>
              </a:lnSpc>
              <a:spcBef>
                <a:spcPts val="1000"/>
              </a:spcBef>
              <a:spcAft>
                <a:spcPct val="0"/>
              </a:spcAft>
              <a:buClr>
                <a:srgbClr val="001141"/>
              </a:buClr>
              <a:buSzPct val="100000"/>
              <a:buFont typeface="IBM Plex Sans Light" charset="-120"/>
              <a:buChar char="–"/>
              <a:tabLst/>
              <a:defRPr sz="15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2pPr>
            <a:lvl3pPr marL="304788" indent="-152394" algn="l" rtl="0" eaLnBrk="1" fontAlgn="base" hangingPunct="1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rgbClr val="001141"/>
              </a:buClr>
              <a:buSzPct val="100000"/>
              <a:buFont typeface="IBM Plex Sans Light" panose="020B0604020202020204" pitchFamily="34" charset="0"/>
              <a:buChar char="•"/>
              <a:tabLst/>
              <a:defRPr sz="15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3pPr>
            <a:lvl4pPr marL="457182" indent="-152394" algn="l" rtl="0" eaLnBrk="1" fontAlgn="base" hangingPunct="1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rgbClr val="001141"/>
              </a:buClr>
              <a:buSzPct val="100000"/>
              <a:buFont typeface="IBM Plex Sans Light" charset="-120"/>
              <a:buChar char="–"/>
              <a:tabLst/>
              <a:defRPr sz="1500" b="0" i="0" baseline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4pPr>
            <a:lvl5pPr marL="609576" indent="-152394" algn="l" rtl="0" eaLnBrk="1" fontAlgn="base" hangingPunct="1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rgbClr val="001141"/>
              </a:buClr>
              <a:buFont typeface="IBM Plex Sans Light" charset="-120"/>
              <a:buChar char="»"/>
              <a:tabLst/>
              <a:defRPr sz="15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5pPr>
            <a:lvl6pPr marL="2111544" indent="-17288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IBM Plex Sans Light" charset="0"/>
              </a:defRPr>
            </a:lvl6pPr>
            <a:lvl7pPr marL="2594951" indent="-17288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IBM Plex Sans Light" charset="0"/>
              </a:defRPr>
            </a:lvl7pPr>
            <a:lvl8pPr marL="3078357" indent="-17288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IBM Plex Sans Light" charset="0"/>
              </a:defRPr>
            </a:lvl8pPr>
            <a:lvl9pPr marL="3561764" indent="-17288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IBM Plex Sans Light" charset="0"/>
              </a:defRPr>
            </a:lvl9pPr>
          </a:lstStyle>
          <a:p>
            <a:pPr marL="457200" indent="-457200" defTabSz="914400">
              <a:buFont typeface="Arial" panose="020B0604020202020204" pitchFamily="34" charset="0"/>
              <a:buChar char="•"/>
            </a:pPr>
            <a:r>
              <a:rPr lang="en-US" altLang="zh-TW" sz="2400" b="1" kern="0" dirty="0">
                <a:solidFill>
                  <a:srgbClr val="00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Improved performance</a:t>
            </a:r>
          </a:p>
          <a:p>
            <a:pPr marL="457200" indent="-457200" defTabSz="914400">
              <a:buFont typeface="Arial" panose="020B0604020202020204" pitchFamily="34" charset="0"/>
              <a:buChar char="•"/>
            </a:pPr>
            <a:r>
              <a:rPr lang="en-US" altLang="zh-TW" sz="2400" b="1" kern="0" dirty="0">
                <a:solidFill>
                  <a:srgbClr val="00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Extensibility</a:t>
            </a:r>
          </a:p>
          <a:p>
            <a:pPr marL="457200" indent="-457200" defTabSz="914400">
              <a:buFont typeface="Arial" panose="020B0604020202020204" pitchFamily="34" charset="0"/>
              <a:buChar char="•"/>
            </a:pPr>
            <a:r>
              <a:rPr lang="en-US" altLang="zh-TW" sz="2400" b="1" kern="0" dirty="0">
                <a:solidFill>
                  <a:srgbClr val="00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Security and privacy</a:t>
            </a:r>
            <a:r>
              <a:rPr lang="en-US" altLang="zh-TW" sz="2400" b="1" kern="0" dirty="0">
                <a:latin typeface="Arial" panose="020B0604020202020204" pitchFamily="34" charset="0"/>
                <a:cs typeface="Arial" panose="020B0604020202020204" pitchFamily="34" charset="0"/>
              </a:rPr>
              <a:t>: Full ABAP integration, allowing for instance to re-use existing reporting authorizations, etc.</a:t>
            </a:r>
          </a:p>
          <a:p>
            <a:pPr marL="457200" indent="-457200" defTabSz="914400">
              <a:buFont typeface="Arial" panose="020B0604020202020204" pitchFamily="34" charset="0"/>
              <a:buChar char="•"/>
            </a:pPr>
            <a:r>
              <a:rPr lang="en-US" altLang="zh-TW" sz="2400" b="1" kern="0" dirty="0">
                <a:solidFill>
                  <a:srgbClr val="00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Consistence</a:t>
            </a:r>
            <a:r>
              <a:rPr lang="en-US" altLang="zh-TW" sz="2400" b="1" kern="0" dirty="0">
                <a:latin typeface="Arial" panose="020B0604020202020204" pitchFamily="34" charset="0"/>
                <a:cs typeface="Arial" panose="020B0604020202020204" pitchFamily="34" charset="0"/>
              </a:rPr>
              <a:t>: Build consistent calculations like deviations, margins etc.</a:t>
            </a:r>
          </a:p>
          <a:p>
            <a:pPr marL="457200" indent="-457200" defTabSz="914400">
              <a:buFont typeface="Arial" panose="020B0604020202020204" pitchFamily="34" charset="0"/>
              <a:buChar char="•"/>
            </a:pPr>
            <a:r>
              <a:rPr lang="en-US" altLang="zh-TW" sz="2400" b="1" kern="0" dirty="0">
                <a:latin typeface="Arial" panose="020B0604020202020204" pitchFamily="34" charset="0"/>
                <a:cs typeface="Arial" panose="020B0604020202020204" pitchFamily="34" charset="0"/>
              </a:rPr>
              <a:t>CDS Views are not application-specific but </a:t>
            </a:r>
            <a:r>
              <a:rPr lang="en-US" altLang="zh-TW" sz="2400" b="1" kern="0" dirty="0">
                <a:solidFill>
                  <a:srgbClr val="00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across-applications</a:t>
            </a:r>
            <a:r>
              <a:rPr lang="en-US" altLang="zh-TW" sz="2400" b="1" kern="0" dirty="0">
                <a:latin typeface="Arial" panose="020B0604020202020204" pitchFamily="34" charset="0"/>
                <a:cs typeface="Arial" panose="020B0604020202020204" pitchFamily="34" charset="0"/>
              </a:rPr>
              <a:t> due to Joins but without redundant physical data. </a:t>
            </a:r>
          </a:p>
          <a:p>
            <a:pPr marL="457200" indent="-457200" defTabSz="914400">
              <a:buFont typeface="+mj-lt"/>
              <a:buAutoNum type="arabicPeriod"/>
            </a:pPr>
            <a:endParaRPr lang="en-US" altLang="zh-TW" sz="2400" b="1" kern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207259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83738331-2AF1-6D0F-5119-88BE55D6B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222736" cy="1072896"/>
          </a:xfrm>
        </p:spPr>
        <p:txBody>
          <a:bodyPr/>
          <a:lstStyle/>
          <a:p>
            <a:r>
              <a:rPr lang="en-US" altLang="zh-TW" sz="4000" b="1" dirty="0">
                <a:latin typeface="Arial" panose="020B0604020202020204" pitchFamily="34" charset="0"/>
                <a:cs typeface="Arial" panose="020B0604020202020204" pitchFamily="34" charset="0"/>
              </a:rPr>
              <a:t>About VDM (Virtual Data Model) Functionality </a:t>
            </a:r>
            <a:endParaRPr lang="zh-TW" alt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文字版面配置區 14">
            <a:extLst>
              <a:ext uri="{FF2B5EF4-FFF2-40B4-BE49-F238E27FC236}">
                <a16:creationId xmlns:a16="http://schemas.microsoft.com/office/drawing/2014/main" id="{48474E99-5F4C-8837-B654-FBFB09877492}"/>
              </a:ext>
            </a:extLst>
          </p:cNvPr>
          <p:cNvSpPr txBox="1">
            <a:spLocks/>
          </p:cNvSpPr>
          <p:nvPr/>
        </p:nvSpPr>
        <p:spPr>
          <a:xfrm>
            <a:off x="381002" y="1554481"/>
            <a:ext cx="11222734" cy="452146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10000"/>
              </a:lnSpc>
              <a:spcBef>
                <a:spcPts val="1500"/>
              </a:spcBef>
              <a:spcAft>
                <a:spcPct val="0"/>
              </a:spcAft>
              <a:buClr>
                <a:srgbClr val="001141"/>
              </a:buClr>
              <a:buSzPct val="90000"/>
              <a:buFont typeface="IBM Plex Sans Light" pitchFamily="2" charset="2"/>
              <a:buNone/>
              <a:defRPr sz="15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1pPr>
            <a:lvl2pPr marL="152394" indent="-152394" algn="l" rtl="0" eaLnBrk="1" fontAlgn="base" hangingPunct="1">
              <a:lnSpc>
                <a:spcPct val="110000"/>
              </a:lnSpc>
              <a:spcBef>
                <a:spcPts val="1000"/>
              </a:spcBef>
              <a:spcAft>
                <a:spcPct val="0"/>
              </a:spcAft>
              <a:buClr>
                <a:srgbClr val="001141"/>
              </a:buClr>
              <a:buSzPct val="100000"/>
              <a:buFont typeface="IBM Plex Sans Light" charset="-120"/>
              <a:buChar char="–"/>
              <a:tabLst/>
              <a:defRPr sz="15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2pPr>
            <a:lvl3pPr marL="304788" indent="-152394" algn="l" rtl="0" eaLnBrk="1" fontAlgn="base" hangingPunct="1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rgbClr val="001141"/>
              </a:buClr>
              <a:buSzPct val="100000"/>
              <a:buFont typeface="IBM Plex Sans Light" panose="020B0604020202020204" pitchFamily="34" charset="0"/>
              <a:buChar char="•"/>
              <a:tabLst/>
              <a:defRPr sz="15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3pPr>
            <a:lvl4pPr marL="457182" indent="-152394" algn="l" rtl="0" eaLnBrk="1" fontAlgn="base" hangingPunct="1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rgbClr val="001141"/>
              </a:buClr>
              <a:buSzPct val="100000"/>
              <a:buFont typeface="IBM Plex Sans Light" charset="-120"/>
              <a:buChar char="–"/>
              <a:tabLst/>
              <a:defRPr sz="1500" b="0" i="0" baseline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4pPr>
            <a:lvl5pPr marL="609576" indent="-152394" algn="l" rtl="0" eaLnBrk="1" fontAlgn="base" hangingPunct="1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rgbClr val="001141"/>
              </a:buClr>
              <a:buFont typeface="IBM Plex Sans Light" charset="-120"/>
              <a:buChar char="»"/>
              <a:tabLst/>
              <a:defRPr sz="15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5pPr>
            <a:lvl6pPr marL="2111544" indent="-17288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IBM Plex Sans Light" charset="0"/>
              </a:defRPr>
            </a:lvl6pPr>
            <a:lvl7pPr marL="2594951" indent="-17288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IBM Plex Sans Light" charset="0"/>
              </a:defRPr>
            </a:lvl7pPr>
            <a:lvl8pPr marL="3078357" indent="-17288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IBM Plex Sans Light" charset="0"/>
              </a:defRPr>
            </a:lvl8pPr>
            <a:lvl9pPr marL="3561764" indent="-17288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IBM Plex Sans Light" charset="0"/>
              </a:defRPr>
            </a:lvl9pPr>
          </a:lstStyle>
          <a:p>
            <a:pPr marL="457200" indent="-457200" defTabSz="914400">
              <a:buFont typeface="Wingdings" panose="05000000000000000000" pitchFamily="2" charset="2"/>
              <a:buChar char="l"/>
            </a:pPr>
            <a:r>
              <a:rPr lang="en-US" altLang="zh-TW" sz="2400" b="1" kern="0" dirty="0">
                <a:latin typeface="Arial" panose="020B0604020202020204" pitchFamily="34" charset="0"/>
                <a:cs typeface="Arial" panose="020B0604020202020204" pitchFamily="34" charset="0"/>
              </a:rPr>
              <a:t>Enriched Data Model</a:t>
            </a:r>
          </a:p>
          <a:p>
            <a:pPr marL="457200" indent="-457200" defTabSz="914400">
              <a:buFont typeface="Wingdings" panose="05000000000000000000" pitchFamily="2" charset="2"/>
              <a:buChar char="l"/>
            </a:pPr>
            <a:r>
              <a:rPr lang="en-US" altLang="zh-TW" sz="2400" b="1" kern="0" dirty="0">
                <a:latin typeface="Arial" panose="020B0604020202020204" pitchFamily="34" charset="0"/>
                <a:cs typeface="Arial" panose="020B0604020202020204" pitchFamily="34" charset="0"/>
              </a:rPr>
              <a:t>VDM is intended to be interpreted by view browsers and other functionality which is based on the virtual data model. So, </a:t>
            </a:r>
            <a:r>
              <a:rPr lang="en-US" altLang="zh-TW" sz="2400" b="1" kern="0" dirty="0">
                <a:solidFill>
                  <a:srgbClr val="00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these views can be consumed directly by rich client UIs (such as HTML5, SAP BusinessObjects, and Excel) without any additional software layer</a:t>
            </a:r>
            <a:r>
              <a:rPr lang="en-US" altLang="zh-TW" sz="2400" b="1" kern="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pPr marL="457200" indent="-457200" defTabSz="914400">
              <a:buFont typeface="Wingdings" panose="05000000000000000000" pitchFamily="2" charset="2"/>
              <a:buChar char="l"/>
            </a:pPr>
            <a:r>
              <a:rPr lang="en-US" altLang="zh-TW" sz="2400" b="1" kern="0" dirty="0">
                <a:latin typeface="Arial" panose="020B0604020202020204" pitchFamily="34" charset="0"/>
                <a:cs typeface="Arial" panose="020B0604020202020204" pitchFamily="34" charset="0"/>
              </a:rPr>
              <a:t>VDM View Types </a:t>
            </a:r>
          </a:p>
          <a:p>
            <a:pPr marL="914382" lvl="3" indent="-457200" defTabSz="914400">
              <a:buFont typeface="Wingdings" panose="05000000000000000000" pitchFamily="2" charset="2"/>
              <a:buChar char="ü"/>
            </a:pPr>
            <a:r>
              <a:rPr lang="en-US" altLang="zh-TW" sz="2400" b="1" kern="0" dirty="0">
                <a:latin typeface="Arial" panose="020B0604020202020204" pitchFamily="34" charset="0"/>
                <a:cs typeface="Arial" panose="020B0604020202020204" pitchFamily="34" charset="0"/>
              </a:rPr>
              <a:t>‧ Basic </a:t>
            </a:r>
          </a:p>
          <a:p>
            <a:pPr marL="914382" lvl="3" indent="-457200" defTabSz="914400">
              <a:buFont typeface="Wingdings" panose="05000000000000000000" pitchFamily="2" charset="2"/>
              <a:buChar char="ü"/>
            </a:pPr>
            <a:r>
              <a:rPr lang="en-US" altLang="zh-TW" sz="2400" b="1" kern="0" dirty="0">
                <a:latin typeface="Arial" panose="020B0604020202020204" pitchFamily="34" charset="0"/>
                <a:cs typeface="Arial" panose="020B0604020202020204" pitchFamily="34" charset="0"/>
              </a:rPr>
              <a:t>‧ Composite </a:t>
            </a:r>
          </a:p>
          <a:p>
            <a:pPr marL="914382" lvl="3" indent="-457200" defTabSz="914400">
              <a:buFont typeface="Wingdings" panose="05000000000000000000" pitchFamily="2" charset="2"/>
              <a:buChar char="ü"/>
            </a:pPr>
            <a:r>
              <a:rPr lang="en-US" altLang="zh-TW" sz="2400" b="1" kern="0" dirty="0">
                <a:latin typeface="Arial" panose="020B0604020202020204" pitchFamily="34" charset="0"/>
                <a:cs typeface="Arial" panose="020B0604020202020204" pitchFamily="34" charset="0"/>
              </a:rPr>
              <a:t>‧ Consumption  </a:t>
            </a:r>
          </a:p>
          <a:p>
            <a:pPr marL="457200" indent="-457200" defTabSz="914400">
              <a:buFont typeface="+mj-lt"/>
              <a:buAutoNum type="arabicPeriod"/>
            </a:pPr>
            <a:endParaRPr lang="en-US" altLang="zh-TW" sz="2400" b="1" kern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687478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83738331-2AF1-6D0F-5119-88BE55D6B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222736" cy="1072896"/>
          </a:xfrm>
        </p:spPr>
        <p:txBody>
          <a:bodyPr/>
          <a:lstStyle/>
          <a:p>
            <a:pPr defTabSz="914400"/>
            <a:r>
              <a:rPr lang="en-US" altLang="zh-TW" sz="4000" b="1" kern="0" dirty="0">
                <a:latin typeface="Arial" panose="020B0604020202020204" pitchFamily="34" charset="0"/>
                <a:cs typeface="Arial" panose="020B0604020202020204" pitchFamily="34" charset="0"/>
              </a:rPr>
              <a:t>VDM View Types </a:t>
            </a:r>
          </a:p>
        </p:txBody>
      </p:sp>
      <p:sp>
        <p:nvSpPr>
          <p:cNvPr id="20" name="文字版面配置區 14">
            <a:extLst>
              <a:ext uri="{FF2B5EF4-FFF2-40B4-BE49-F238E27FC236}">
                <a16:creationId xmlns:a16="http://schemas.microsoft.com/office/drawing/2014/main" id="{48474E99-5F4C-8837-B654-FBFB09877492}"/>
              </a:ext>
            </a:extLst>
          </p:cNvPr>
          <p:cNvSpPr txBox="1">
            <a:spLocks/>
          </p:cNvSpPr>
          <p:nvPr/>
        </p:nvSpPr>
        <p:spPr>
          <a:xfrm>
            <a:off x="381002" y="1554481"/>
            <a:ext cx="3300661" cy="452146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10000"/>
              </a:lnSpc>
              <a:spcBef>
                <a:spcPts val="1500"/>
              </a:spcBef>
              <a:spcAft>
                <a:spcPct val="0"/>
              </a:spcAft>
              <a:buClr>
                <a:srgbClr val="001141"/>
              </a:buClr>
              <a:buSzPct val="90000"/>
              <a:buFont typeface="IBM Plex Sans Light" pitchFamily="2" charset="2"/>
              <a:buNone/>
              <a:defRPr sz="15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1pPr>
            <a:lvl2pPr marL="152394" indent="-152394" algn="l" rtl="0" eaLnBrk="1" fontAlgn="base" hangingPunct="1">
              <a:lnSpc>
                <a:spcPct val="110000"/>
              </a:lnSpc>
              <a:spcBef>
                <a:spcPts val="1000"/>
              </a:spcBef>
              <a:spcAft>
                <a:spcPct val="0"/>
              </a:spcAft>
              <a:buClr>
                <a:srgbClr val="001141"/>
              </a:buClr>
              <a:buSzPct val="100000"/>
              <a:buFont typeface="IBM Plex Sans Light" charset="-120"/>
              <a:buChar char="–"/>
              <a:tabLst/>
              <a:defRPr sz="15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2pPr>
            <a:lvl3pPr marL="304788" indent="-152394" algn="l" rtl="0" eaLnBrk="1" fontAlgn="base" hangingPunct="1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rgbClr val="001141"/>
              </a:buClr>
              <a:buSzPct val="100000"/>
              <a:buFont typeface="IBM Plex Sans Light" panose="020B0604020202020204" pitchFamily="34" charset="0"/>
              <a:buChar char="•"/>
              <a:tabLst/>
              <a:defRPr sz="15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3pPr>
            <a:lvl4pPr marL="457182" indent="-152394" algn="l" rtl="0" eaLnBrk="1" fontAlgn="base" hangingPunct="1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rgbClr val="001141"/>
              </a:buClr>
              <a:buSzPct val="100000"/>
              <a:buFont typeface="IBM Plex Sans Light" charset="-120"/>
              <a:buChar char="–"/>
              <a:tabLst/>
              <a:defRPr sz="1500" b="0" i="0" baseline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4pPr>
            <a:lvl5pPr marL="609576" indent="-152394" algn="l" rtl="0" eaLnBrk="1" fontAlgn="base" hangingPunct="1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rgbClr val="001141"/>
              </a:buClr>
              <a:buFont typeface="IBM Plex Sans Light" charset="-120"/>
              <a:buChar char="»"/>
              <a:tabLst/>
              <a:defRPr sz="15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5pPr>
            <a:lvl6pPr marL="2111544" indent="-17288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IBM Plex Sans Light" charset="0"/>
              </a:defRPr>
            </a:lvl6pPr>
            <a:lvl7pPr marL="2594951" indent="-17288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IBM Plex Sans Light" charset="0"/>
              </a:defRPr>
            </a:lvl7pPr>
            <a:lvl8pPr marL="3078357" indent="-17288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IBM Plex Sans Light" charset="0"/>
              </a:defRPr>
            </a:lvl8pPr>
            <a:lvl9pPr marL="3561764" indent="-17288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IBM Plex Sans Light" charset="0"/>
              </a:defRPr>
            </a:lvl9pPr>
          </a:lstStyle>
          <a:p>
            <a:pPr marL="457200" indent="-457200" defTabSz="914400">
              <a:buFont typeface="Wingdings" panose="05000000000000000000" pitchFamily="2" charset="2"/>
              <a:buChar char="l"/>
            </a:pPr>
            <a:r>
              <a:rPr lang="en-US" altLang="zh-TW" sz="2400" b="1" kern="0" dirty="0">
                <a:latin typeface="Arial" panose="020B0604020202020204" pitchFamily="34" charset="0"/>
                <a:cs typeface="Arial" panose="020B0604020202020204" pitchFamily="34" charset="0"/>
              </a:rPr>
              <a:t>Basic </a:t>
            </a:r>
          </a:p>
          <a:p>
            <a:pPr marL="457200" indent="-457200" defTabSz="914400">
              <a:buFont typeface="Wingdings" panose="05000000000000000000" pitchFamily="2" charset="2"/>
              <a:buChar char="l"/>
            </a:pPr>
            <a:r>
              <a:rPr lang="en-US" altLang="zh-TW" sz="2400" b="1" kern="0" dirty="0">
                <a:latin typeface="Arial" panose="020B0604020202020204" pitchFamily="34" charset="0"/>
                <a:cs typeface="Arial" panose="020B0604020202020204" pitchFamily="34" charset="0"/>
              </a:rPr>
              <a:t>Composite </a:t>
            </a:r>
          </a:p>
          <a:p>
            <a:pPr marL="457200" indent="-457200" defTabSz="914400">
              <a:buFont typeface="Wingdings" panose="05000000000000000000" pitchFamily="2" charset="2"/>
              <a:buChar char="l"/>
            </a:pPr>
            <a:r>
              <a:rPr lang="en-US" altLang="zh-TW" sz="2400" b="1" kern="0" dirty="0">
                <a:latin typeface="Arial" panose="020B0604020202020204" pitchFamily="34" charset="0"/>
                <a:cs typeface="Arial" panose="020B0604020202020204" pitchFamily="34" charset="0"/>
              </a:rPr>
              <a:t>Consumption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830FB93E-917E-8C63-26AF-BDEA6F86DA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8041" y="1453896"/>
            <a:ext cx="8265695" cy="3730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164572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83738331-2AF1-6D0F-5119-88BE55D6B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222736" cy="1072896"/>
          </a:xfrm>
        </p:spPr>
        <p:txBody>
          <a:bodyPr/>
          <a:lstStyle/>
          <a:p>
            <a:pPr defTabSz="914400"/>
            <a:r>
              <a:rPr lang="en-US" altLang="zh-TW" sz="4000" b="1" kern="0" dirty="0">
                <a:latin typeface="Arial" panose="020B0604020202020204" pitchFamily="34" charset="0"/>
                <a:cs typeface="Arial" panose="020B0604020202020204" pitchFamily="34" charset="0"/>
              </a:rPr>
              <a:t>Hierarchy of VDM types</a:t>
            </a:r>
          </a:p>
        </p:txBody>
      </p:sp>
      <p:sp>
        <p:nvSpPr>
          <p:cNvPr id="20" name="文字版面配置區 14">
            <a:extLst>
              <a:ext uri="{FF2B5EF4-FFF2-40B4-BE49-F238E27FC236}">
                <a16:creationId xmlns:a16="http://schemas.microsoft.com/office/drawing/2014/main" id="{48474E99-5F4C-8837-B654-FBFB09877492}"/>
              </a:ext>
            </a:extLst>
          </p:cNvPr>
          <p:cNvSpPr txBox="1">
            <a:spLocks/>
          </p:cNvSpPr>
          <p:nvPr/>
        </p:nvSpPr>
        <p:spPr>
          <a:xfrm>
            <a:off x="381000" y="1181504"/>
            <a:ext cx="5610724" cy="558613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10000"/>
              </a:lnSpc>
              <a:spcBef>
                <a:spcPts val="1500"/>
              </a:spcBef>
              <a:spcAft>
                <a:spcPct val="0"/>
              </a:spcAft>
              <a:buClr>
                <a:srgbClr val="001141"/>
              </a:buClr>
              <a:buSzPct val="90000"/>
              <a:buFont typeface="IBM Plex Sans Light" pitchFamily="2" charset="2"/>
              <a:buNone/>
              <a:defRPr sz="15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1pPr>
            <a:lvl2pPr marL="152394" indent="-152394" algn="l" rtl="0" eaLnBrk="1" fontAlgn="base" hangingPunct="1">
              <a:lnSpc>
                <a:spcPct val="110000"/>
              </a:lnSpc>
              <a:spcBef>
                <a:spcPts val="1000"/>
              </a:spcBef>
              <a:spcAft>
                <a:spcPct val="0"/>
              </a:spcAft>
              <a:buClr>
                <a:srgbClr val="001141"/>
              </a:buClr>
              <a:buSzPct val="100000"/>
              <a:buFont typeface="IBM Plex Sans Light" charset="-120"/>
              <a:buChar char="–"/>
              <a:tabLst/>
              <a:defRPr sz="15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2pPr>
            <a:lvl3pPr marL="304788" indent="-152394" algn="l" rtl="0" eaLnBrk="1" fontAlgn="base" hangingPunct="1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rgbClr val="001141"/>
              </a:buClr>
              <a:buSzPct val="100000"/>
              <a:buFont typeface="IBM Plex Sans Light" panose="020B0604020202020204" pitchFamily="34" charset="0"/>
              <a:buChar char="•"/>
              <a:tabLst/>
              <a:defRPr sz="15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3pPr>
            <a:lvl4pPr marL="457182" indent="-152394" algn="l" rtl="0" eaLnBrk="1" fontAlgn="base" hangingPunct="1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rgbClr val="001141"/>
              </a:buClr>
              <a:buSzPct val="100000"/>
              <a:buFont typeface="IBM Plex Sans Light" charset="-120"/>
              <a:buChar char="–"/>
              <a:tabLst/>
              <a:defRPr sz="1500" b="0" i="0" baseline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4pPr>
            <a:lvl5pPr marL="609576" indent="-152394" algn="l" rtl="0" eaLnBrk="1" fontAlgn="base" hangingPunct="1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rgbClr val="001141"/>
              </a:buClr>
              <a:buFont typeface="IBM Plex Sans Light" charset="-120"/>
              <a:buChar char="»"/>
              <a:tabLst/>
              <a:defRPr sz="15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5pPr>
            <a:lvl6pPr marL="2111544" indent="-17288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IBM Plex Sans Light" charset="0"/>
              </a:defRPr>
            </a:lvl6pPr>
            <a:lvl7pPr marL="2594951" indent="-17288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IBM Plex Sans Light" charset="0"/>
              </a:defRPr>
            </a:lvl7pPr>
            <a:lvl8pPr marL="3078357" indent="-17288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IBM Plex Sans Light" charset="0"/>
              </a:defRPr>
            </a:lvl8pPr>
            <a:lvl9pPr marL="3561764" indent="-17288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IBM Plex Sans Light" charset="0"/>
              </a:defRPr>
            </a:lvl9pPr>
          </a:lstStyle>
          <a:p>
            <a:pPr marL="457200" indent="-457200" defTabSz="914400">
              <a:buFont typeface="Wingdings" panose="05000000000000000000" pitchFamily="2" charset="2"/>
              <a:buChar char="l"/>
            </a:pPr>
            <a:r>
              <a:rPr lang="en-US" altLang="zh-TW" sz="2400" b="1" kern="0" dirty="0">
                <a:latin typeface="Arial" panose="020B0604020202020204" pitchFamily="34" charset="0"/>
                <a:cs typeface="Arial" panose="020B0604020202020204" pitchFamily="34" charset="0"/>
              </a:rPr>
              <a:t>Basic </a:t>
            </a:r>
          </a:p>
          <a:p>
            <a:pPr marL="761988" lvl="2" indent="-457200" defTabSz="914400">
              <a:buFont typeface="Wingdings" panose="05000000000000000000" pitchFamily="2" charset="2"/>
              <a:buChar char="ü"/>
            </a:pPr>
            <a:r>
              <a:rPr lang="en-US" altLang="zh-TW" sz="1600" b="1" kern="0" dirty="0">
                <a:latin typeface="Arial" panose="020B0604020202020204" pitchFamily="34" charset="0"/>
                <a:cs typeface="Arial" panose="020B0604020202020204" pitchFamily="34" charset="0"/>
              </a:rPr>
              <a:t>Created on top of DDIC tables/views </a:t>
            </a:r>
          </a:p>
          <a:p>
            <a:pPr marL="761988" lvl="2" indent="-457200" defTabSz="914400">
              <a:buFont typeface="Wingdings" panose="05000000000000000000" pitchFamily="2" charset="2"/>
              <a:buChar char="ü"/>
            </a:pPr>
            <a:r>
              <a:rPr lang="en-US" altLang="zh-TW" sz="1600" b="1" kern="0" dirty="0">
                <a:latin typeface="Arial" panose="020B0604020202020204" pitchFamily="34" charset="0"/>
                <a:cs typeface="Arial" panose="020B0604020202020204" pitchFamily="34" charset="0"/>
              </a:rPr>
              <a:t>Interact with DB to fetch data </a:t>
            </a:r>
          </a:p>
          <a:p>
            <a:pPr marL="761988" lvl="2" indent="-457200" defTabSz="914400">
              <a:buFont typeface="Wingdings" panose="05000000000000000000" pitchFamily="2" charset="2"/>
              <a:buChar char="ü"/>
            </a:pPr>
            <a:r>
              <a:rPr lang="en-US" altLang="zh-TW" sz="1600" b="1" kern="0" dirty="0">
                <a:latin typeface="Arial" panose="020B0604020202020204" pitchFamily="34" charset="0"/>
                <a:cs typeface="Arial" panose="020B0604020202020204" pitchFamily="34" charset="0"/>
              </a:rPr>
              <a:t>Source: Table/View </a:t>
            </a:r>
          </a:p>
          <a:p>
            <a:pPr marL="761988" lvl="2" indent="-457200" defTabSz="914400">
              <a:buFont typeface="Wingdings" panose="05000000000000000000" pitchFamily="2" charset="2"/>
              <a:buChar char="ü"/>
            </a:pPr>
            <a:r>
              <a:rPr lang="en-US" altLang="zh-TW" sz="1600" b="1" kern="0" dirty="0">
                <a:latin typeface="Arial" panose="020B0604020202020204" pitchFamily="34" charset="0"/>
                <a:cs typeface="Arial" panose="020B0604020202020204" pitchFamily="34" charset="0"/>
              </a:rPr>
              <a:t>Syntax: @VDM.Viewtype: #BASIC </a:t>
            </a:r>
          </a:p>
          <a:p>
            <a:pPr marL="457200" indent="-457200" defTabSz="914400">
              <a:buFont typeface="Wingdings" panose="05000000000000000000" pitchFamily="2" charset="2"/>
              <a:buChar char="l"/>
            </a:pPr>
            <a:r>
              <a:rPr lang="en-US" altLang="zh-TW" sz="2400" b="1" kern="0" dirty="0">
                <a:latin typeface="Arial" panose="020B0604020202020204" pitchFamily="34" charset="0"/>
                <a:cs typeface="Arial" panose="020B0604020202020204" pitchFamily="34" charset="0"/>
              </a:rPr>
              <a:t>Composite </a:t>
            </a:r>
          </a:p>
          <a:p>
            <a:pPr marL="761988" lvl="2" indent="-457200" defTabSz="914400">
              <a:buFont typeface="Wingdings" panose="05000000000000000000" pitchFamily="2" charset="2"/>
              <a:buChar char="ü"/>
            </a:pPr>
            <a:r>
              <a:rPr lang="en-US" altLang="zh-TW" sz="1600" b="1" kern="0" dirty="0">
                <a:latin typeface="Arial" panose="020B0604020202020204" pitchFamily="34" charset="0"/>
                <a:cs typeface="Arial" panose="020B0604020202020204" pitchFamily="34" charset="0"/>
              </a:rPr>
              <a:t>Created on top of BASIC view </a:t>
            </a:r>
          </a:p>
          <a:p>
            <a:pPr marL="761988" lvl="2" indent="-457200" defTabSz="914400">
              <a:buFont typeface="Wingdings" panose="05000000000000000000" pitchFamily="2" charset="2"/>
              <a:buChar char="ü"/>
            </a:pPr>
            <a:r>
              <a:rPr lang="en-US" altLang="zh-TW" sz="1600" b="1" kern="0" dirty="0">
                <a:latin typeface="Arial" panose="020B0604020202020204" pitchFamily="34" charset="0"/>
                <a:cs typeface="Arial" panose="020B0604020202020204" pitchFamily="34" charset="0"/>
              </a:rPr>
              <a:t>Doesn't interact with DB to fetch data </a:t>
            </a:r>
          </a:p>
          <a:p>
            <a:pPr marL="761988" lvl="2" indent="-457200" defTabSz="914400">
              <a:buFont typeface="Wingdings" panose="05000000000000000000" pitchFamily="2" charset="2"/>
              <a:buChar char="ü"/>
            </a:pPr>
            <a:r>
              <a:rPr lang="en-US" altLang="zh-TW" sz="1600" b="1" kern="0" dirty="0">
                <a:latin typeface="Arial" panose="020B0604020202020204" pitchFamily="34" charset="0"/>
                <a:cs typeface="Arial" panose="020B0604020202020204" pitchFamily="34" charset="0"/>
              </a:rPr>
              <a:t>Multiple Basic views can be used </a:t>
            </a:r>
          </a:p>
          <a:p>
            <a:pPr marL="761988" lvl="2" indent="-457200" defTabSz="914400">
              <a:buFont typeface="Wingdings" panose="05000000000000000000" pitchFamily="2" charset="2"/>
              <a:buChar char="ü"/>
            </a:pPr>
            <a:r>
              <a:rPr lang="en-US" altLang="zh-TW" sz="1600" b="1" kern="0" dirty="0">
                <a:latin typeface="Arial" panose="020B0604020202020204" pitchFamily="34" charset="0"/>
                <a:cs typeface="Arial" panose="020B0604020202020204" pitchFamily="34" charset="0"/>
              </a:rPr>
              <a:t>Source: Basic View </a:t>
            </a:r>
          </a:p>
          <a:p>
            <a:pPr marL="761988" lvl="2" indent="-457200" defTabSz="914400">
              <a:buFont typeface="Wingdings" panose="05000000000000000000" pitchFamily="2" charset="2"/>
              <a:buChar char="ü"/>
            </a:pPr>
            <a:r>
              <a:rPr lang="en-US" altLang="zh-TW" sz="1600" b="1" kern="0" dirty="0">
                <a:latin typeface="Arial" panose="020B0604020202020204" pitchFamily="34" charset="0"/>
                <a:cs typeface="Arial" panose="020B0604020202020204" pitchFamily="34" charset="0"/>
              </a:rPr>
              <a:t>syntax: @VDM.Viewtype: #COMPOSITE </a:t>
            </a:r>
          </a:p>
          <a:p>
            <a:pPr marL="457200" indent="-457200" defTabSz="914400">
              <a:buFont typeface="Wingdings" panose="05000000000000000000" pitchFamily="2" charset="2"/>
              <a:buChar char="l"/>
            </a:pPr>
            <a:r>
              <a:rPr lang="en-US" altLang="zh-TW" sz="2400" b="1" kern="0" dirty="0">
                <a:latin typeface="Arial" panose="020B0604020202020204" pitchFamily="34" charset="0"/>
                <a:cs typeface="Arial" panose="020B0604020202020204" pitchFamily="34" charset="0"/>
              </a:rPr>
              <a:t>Consumption</a:t>
            </a:r>
            <a:endParaRPr lang="en-US" altLang="zh-TW" sz="1600" b="1" kern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61988" lvl="2" indent="-457200" defTabSz="914400">
              <a:buFont typeface="Wingdings" panose="05000000000000000000" pitchFamily="2" charset="2"/>
              <a:buChar char="ü"/>
            </a:pPr>
            <a:r>
              <a:rPr lang="en-US" altLang="zh-TW" sz="1600" b="1" kern="0" dirty="0">
                <a:latin typeface="Arial" panose="020B0604020202020204" pitchFamily="34" charset="0"/>
                <a:cs typeface="Arial" panose="020B0604020202020204" pitchFamily="34" charset="0"/>
              </a:rPr>
              <a:t>created on top of COMPOSITE view </a:t>
            </a:r>
          </a:p>
          <a:p>
            <a:pPr marL="761988" lvl="2" indent="-457200" defTabSz="914400">
              <a:buFont typeface="Wingdings" panose="05000000000000000000" pitchFamily="2" charset="2"/>
              <a:buChar char="ü"/>
            </a:pPr>
            <a:r>
              <a:rPr lang="en-US" altLang="zh-TW" sz="1600" b="1" kern="0" dirty="0">
                <a:latin typeface="Arial" panose="020B0604020202020204" pitchFamily="34" charset="0"/>
                <a:cs typeface="Arial" panose="020B0604020202020204" pitchFamily="34" charset="0"/>
              </a:rPr>
              <a:t>Doesn't interact with DB/Basic Views </a:t>
            </a:r>
          </a:p>
          <a:p>
            <a:pPr marL="761988" lvl="2" indent="-457200" defTabSz="914400">
              <a:buFont typeface="Wingdings" panose="05000000000000000000" pitchFamily="2" charset="2"/>
              <a:buChar char="ü"/>
            </a:pPr>
            <a:r>
              <a:rPr lang="en-US" altLang="zh-TW" sz="1600" b="1" kern="0" dirty="0">
                <a:latin typeface="Arial" panose="020B0604020202020204" pitchFamily="34" charset="0"/>
                <a:cs typeface="Arial" panose="020B0604020202020204" pitchFamily="34" charset="0"/>
              </a:rPr>
              <a:t>‧ Expose data: UIS, HTML, Excel, BO Lumira?... </a:t>
            </a:r>
          </a:p>
          <a:p>
            <a:pPr marL="761988" lvl="2" indent="-457200" defTabSz="914400">
              <a:buFont typeface="Wingdings" panose="05000000000000000000" pitchFamily="2" charset="2"/>
              <a:buChar char="ü"/>
            </a:pPr>
            <a:r>
              <a:rPr lang="en-US" altLang="zh-TW" sz="1600" b="1" kern="0" dirty="0">
                <a:latin typeface="Arial" panose="020B0604020202020204" pitchFamily="34" charset="0"/>
                <a:cs typeface="Arial" panose="020B0604020202020204" pitchFamily="34" charset="0"/>
              </a:rPr>
              <a:t>Source: Composite View </a:t>
            </a:r>
          </a:p>
          <a:p>
            <a:pPr marL="761988" lvl="2" indent="-457200" defTabSz="914400">
              <a:buFont typeface="Wingdings" panose="05000000000000000000" pitchFamily="2" charset="2"/>
              <a:buChar char="ü"/>
            </a:pPr>
            <a:r>
              <a:rPr lang="en-US" altLang="zh-TW" sz="1600" b="1" kern="0" dirty="0">
                <a:latin typeface="Arial" panose="020B0604020202020204" pitchFamily="34" charset="0"/>
                <a:cs typeface="Arial" panose="020B0604020202020204" pitchFamily="34" charset="0"/>
              </a:rPr>
              <a:t>Syntax: @VDM.Viewtype: #CONSUMPTION 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E2736EAD-0C93-390E-46E5-1C1F98D34B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0278" y="1073216"/>
            <a:ext cx="4727107" cy="5313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76971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83738331-2AF1-6D0F-5119-88BE55D6B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222736" cy="1072896"/>
          </a:xfrm>
        </p:spPr>
        <p:txBody>
          <a:bodyPr/>
          <a:lstStyle/>
          <a:p>
            <a:pPr defTabSz="914400"/>
            <a:r>
              <a:rPr lang="en-US" altLang="zh-TW" sz="3600" b="1" kern="0" dirty="0">
                <a:latin typeface="Arial" panose="020B0604020202020204" pitchFamily="34" charset="0"/>
                <a:cs typeface="Arial" panose="020B0604020202020204" pitchFamily="34" charset="0"/>
              </a:rPr>
              <a:t>CDS Association, Composition and Projection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2886642C-FD12-F549-0957-7B364B9343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7679" y="1453896"/>
            <a:ext cx="9616641" cy="4658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01462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83738331-2AF1-6D0F-5119-88BE55D6B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222736" cy="1072896"/>
          </a:xfrm>
        </p:spPr>
        <p:txBody>
          <a:bodyPr/>
          <a:lstStyle/>
          <a:p>
            <a:pPr defTabSz="914400"/>
            <a:r>
              <a:rPr lang="en-US" altLang="zh-TW" sz="4000" b="1" kern="0" dirty="0">
                <a:latin typeface="Arial" panose="020B0604020202020204" pitchFamily="34" charset="0"/>
                <a:cs typeface="Arial" panose="020B0604020202020204" pitchFamily="34" charset="0"/>
              </a:rPr>
              <a:t>CDS View Data Category </a:t>
            </a:r>
          </a:p>
        </p:txBody>
      </p:sp>
      <p:sp>
        <p:nvSpPr>
          <p:cNvPr id="20" name="文字版面配置區 14">
            <a:extLst>
              <a:ext uri="{FF2B5EF4-FFF2-40B4-BE49-F238E27FC236}">
                <a16:creationId xmlns:a16="http://schemas.microsoft.com/office/drawing/2014/main" id="{48474E99-5F4C-8837-B654-FBFB09877492}"/>
              </a:ext>
            </a:extLst>
          </p:cNvPr>
          <p:cNvSpPr txBox="1">
            <a:spLocks/>
          </p:cNvSpPr>
          <p:nvPr/>
        </p:nvSpPr>
        <p:spPr>
          <a:xfrm>
            <a:off x="380999" y="1453896"/>
            <a:ext cx="10904621" cy="490647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10000"/>
              </a:lnSpc>
              <a:spcBef>
                <a:spcPts val="1500"/>
              </a:spcBef>
              <a:spcAft>
                <a:spcPct val="0"/>
              </a:spcAft>
              <a:buClr>
                <a:srgbClr val="001141"/>
              </a:buClr>
              <a:buSzPct val="90000"/>
              <a:buFont typeface="IBM Plex Sans Light" pitchFamily="2" charset="2"/>
              <a:buNone/>
              <a:defRPr sz="15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1pPr>
            <a:lvl2pPr marL="152394" indent="-152394" algn="l" rtl="0" eaLnBrk="1" fontAlgn="base" hangingPunct="1">
              <a:lnSpc>
                <a:spcPct val="110000"/>
              </a:lnSpc>
              <a:spcBef>
                <a:spcPts val="1000"/>
              </a:spcBef>
              <a:spcAft>
                <a:spcPct val="0"/>
              </a:spcAft>
              <a:buClr>
                <a:srgbClr val="001141"/>
              </a:buClr>
              <a:buSzPct val="100000"/>
              <a:buFont typeface="IBM Plex Sans Light" charset="-120"/>
              <a:buChar char="–"/>
              <a:tabLst/>
              <a:defRPr sz="15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2pPr>
            <a:lvl3pPr marL="304788" indent="-152394" algn="l" rtl="0" eaLnBrk="1" fontAlgn="base" hangingPunct="1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rgbClr val="001141"/>
              </a:buClr>
              <a:buSzPct val="100000"/>
              <a:buFont typeface="IBM Plex Sans Light" panose="020B0604020202020204" pitchFamily="34" charset="0"/>
              <a:buChar char="•"/>
              <a:tabLst/>
              <a:defRPr sz="15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3pPr>
            <a:lvl4pPr marL="457182" indent="-152394" algn="l" rtl="0" eaLnBrk="1" fontAlgn="base" hangingPunct="1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rgbClr val="001141"/>
              </a:buClr>
              <a:buSzPct val="100000"/>
              <a:buFont typeface="IBM Plex Sans Light" charset="-120"/>
              <a:buChar char="–"/>
              <a:tabLst/>
              <a:defRPr sz="1500" b="0" i="0" baseline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4pPr>
            <a:lvl5pPr marL="609576" indent="-152394" algn="l" rtl="0" eaLnBrk="1" fontAlgn="base" hangingPunct="1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rgbClr val="001141"/>
              </a:buClr>
              <a:buFont typeface="IBM Plex Sans Light" charset="-120"/>
              <a:buChar char="»"/>
              <a:tabLst/>
              <a:defRPr sz="15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5pPr>
            <a:lvl6pPr marL="2111544" indent="-17288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IBM Plex Sans Light" charset="0"/>
              </a:defRPr>
            </a:lvl6pPr>
            <a:lvl7pPr marL="2594951" indent="-17288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IBM Plex Sans Light" charset="0"/>
              </a:defRPr>
            </a:lvl7pPr>
            <a:lvl8pPr marL="3078357" indent="-17288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IBM Plex Sans Light" charset="0"/>
              </a:defRPr>
            </a:lvl8pPr>
            <a:lvl9pPr marL="3561764" indent="-17288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IBM Plex Sans Light" charset="0"/>
              </a:defRPr>
            </a:lvl9pPr>
          </a:lstStyle>
          <a:p>
            <a:pPr marL="457200" indent="-457200" defTabSz="914400">
              <a:buFont typeface="Wingdings" panose="05000000000000000000" pitchFamily="2" charset="2"/>
              <a:buChar char="l"/>
            </a:pPr>
            <a:r>
              <a:rPr lang="en-US" altLang="zh-TW" sz="2400" b="1" kern="0" dirty="0">
                <a:latin typeface="Arial" panose="020B0604020202020204" pitchFamily="34" charset="0"/>
                <a:cs typeface="Arial" panose="020B0604020202020204" pitchFamily="34" charset="0"/>
              </a:rPr>
              <a:t>Define your data based on the business requirement. </a:t>
            </a:r>
          </a:p>
          <a:p>
            <a:pPr marL="457200" indent="-457200" defTabSz="914400">
              <a:buFont typeface="Wingdings" panose="05000000000000000000" pitchFamily="2" charset="2"/>
              <a:buChar char="l"/>
            </a:pPr>
            <a:r>
              <a:rPr lang="en-US" altLang="zh-TW" sz="2400" b="1" kern="0" dirty="0">
                <a:latin typeface="Arial" panose="020B0604020202020204" pitchFamily="34" charset="0"/>
                <a:cs typeface="Arial" panose="020B0604020202020204" pitchFamily="34" charset="0"/>
              </a:rPr>
              <a:t>Data Category Types </a:t>
            </a:r>
          </a:p>
          <a:p>
            <a:pPr marL="761988" lvl="2" indent="-457200" defTabSz="9144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TW" sz="2400" b="1" kern="0" dirty="0">
                <a:latin typeface="Arial" panose="020B0604020202020204" pitchFamily="34" charset="0"/>
                <a:cs typeface="Arial" panose="020B0604020202020204" pitchFamily="34" charset="0"/>
              </a:rPr>
              <a:t>Dimension </a:t>
            </a:r>
          </a:p>
          <a:p>
            <a:pPr marL="761988" lvl="2" indent="-457200" defTabSz="9144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TW" sz="2400" b="1" kern="0" dirty="0">
                <a:latin typeface="Arial" panose="020B0604020202020204" pitchFamily="34" charset="0"/>
                <a:cs typeface="Arial" panose="020B0604020202020204" pitchFamily="34" charset="0"/>
              </a:rPr>
              <a:t>Fact </a:t>
            </a:r>
          </a:p>
          <a:p>
            <a:pPr marL="761988" lvl="2" indent="-457200" defTabSz="9144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TW" sz="2400" b="1" kern="0" dirty="0">
                <a:latin typeface="Arial" panose="020B0604020202020204" pitchFamily="34" charset="0"/>
                <a:cs typeface="Arial" panose="020B0604020202020204" pitchFamily="34" charset="0"/>
              </a:rPr>
              <a:t>Cube </a:t>
            </a:r>
            <a:endParaRPr lang="en-US" altLang="zh-TW" sz="1600" b="1" kern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36086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83738331-2AF1-6D0F-5119-88BE55D6B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222736" cy="1072896"/>
          </a:xfrm>
        </p:spPr>
        <p:txBody>
          <a:bodyPr/>
          <a:lstStyle/>
          <a:p>
            <a:r>
              <a:rPr lang="en-US" altLang="zh-TW" sz="4000" b="1" dirty="0">
                <a:latin typeface="Arial" panose="020B0604020202020204" pitchFamily="34" charset="0"/>
                <a:cs typeface="Arial" panose="020B0604020202020204" pitchFamily="34" charset="0"/>
              </a:rPr>
              <a:t>Data Models</a:t>
            </a:r>
            <a:endParaRPr lang="zh-TW" alt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文字版面配置區 14">
            <a:extLst>
              <a:ext uri="{FF2B5EF4-FFF2-40B4-BE49-F238E27FC236}">
                <a16:creationId xmlns:a16="http://schemas.microsoft.com/office/drawing/2014/main" id="{4D048E62-AB36-1ABF-3CDF-13D8B92A1DD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81000" y="1554480"/>
            <a:ext cx="10600944" cy="4626864"/>
          </a:xfrm>
        </p:spPr>
        <p:txBody>
          <a:bodyPr/>
          <a:lstStyle/>
          <a:p>
            <a:r>
              <a:rPr lang="en-US" altLang="zh-TW" sz="2800" dirty="0">
                <a:latin typeface="Arial" panose="020B0604020202020204" pitchFamily="34" charset="0"/>
                <a:cs typeface="Arial" panose="020B0604020202020204" pitchFamily="34" charset="0"/>
              </a:rPr>
              <a:t>In web development, a data model refers to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2800" dirty="0">
                <a:latin typeface="Arial" panose="020B0604020202020204" pitchFamily="34" charset="0"/>
                <a:cs typeface="Arial" panose="020B0604020202020204" pitchFamily="34" charset="0"/>
              </a:rPr>
              <a:t>how data is </a:t>
            </a:r>
            <a:r>
              <a:rPr lang="en-US" altLang="zh-TW" sz="2800" dirty="0">
                <a:solidFill>
                  <a:srgbClr val="00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structured, organized, and managed </a:t>
            </a:r>
            <a:r>
              <a:rPr lang="en-US" altLang="zh-TW" sz="2800" dirty="0">
                <a:latin typeface="Arial" panose="020B0604020202020204" pitchFamily="34" charset="0"/>
                <a:cs typeface="Arial" panose="020B0604020202020204" pitchFamily="34" charset="0"/>
              </a:rPr>
              <a:t>in a web application.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2800" dirty="0">
                <a:latin typeface="Arial" panose="020B0604020202020204" pitchFamily="34" charset="0"/>
                <a:cs typeface="Arial" panose="020B0604020202020204" pitchFamily="34" charset="0"/>
              </a:rPr>
              <a:t>It’s a blueprint that defines the </a:t>
            </a:r>
            <a:r>
              <a:rPr lang="en-US" altLang="zh-TW" sz="2800" dirty="0">
                <a:solidFill>
                  <a:srgbClr val="00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types of data</a:t>
            </a:r>
            <a:r>
              <a:rPr lang="en-US" altLang="zh-TW" sz="28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zh-TW" sz="2800" dirty="0">
                <a:solidFill>
                  <a:srgbClr val="00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their relationships</a:t>
            </a:r>
            <a:r>
              <a:rPr lang="en-US" altLang="zh-TW" sz="2800" dirty="0">
                <a:latin typeface="Arial" panose="020B0604020202020204" pitchFamily="34" charset="0"/>
                <a:cs typeface="Arial" panose="020B0604020202020204" pitchFamily="34" charset="0"/>
              </a:rPr>
              <a:t>, and how they are </a:t>
            </a:r>
            <a:r>
              <a:rPr lang="en-US" altLang="zh-TW" sz="2800" dirty="0">
                <a:solidFill>
                  <a:srgbClr val="00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stored, retrieved, and manipulated</a:t>
            </a:r>
            <a:r>
              <a:rPr lang="en-US" altLang="zh-TW" sz="2800" dirty="0">
                <a:latin typeface="Arial" panose="020B0604020202020204" pitchFamily="34" charset="0"/>
                <a:cs typeface="Arial" panose="020B0604020202020204" pitchFamily="34" charset="0"/>
              </a:rPr>
              <a:t> within the system.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TW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TW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781435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83738331-2AF1-6D0F-5119-88BE55D6B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222736" cy="1072896"/>
          </a:xfrm>
        </p:spPr>
        <p:txBody>
          <a:bodyPr/>
          <a:lstStyle/>
          <a:p>
            <a:pPr defTabSz="914400"/>
            <a:r>
              <a:rPr lang="en-US" altLang="zh-TW" sz="4000" b="1" kern="0" dirty="0">
                <a:latin typeface="Arial" panose="020B0604020202020204" pitchFamily="34" charset="0"/>
                <a:cs typeface="Arial" panose="020B0604020202020204" pitchFamily="34" charset="0"/>
              </a:rPr>
              <a:t>Data Category Types </a:t>
            </a:r>
          </a:p>
        </p:txBody>
      </p:sp>
      <p:sp>
        <p:nvSpPr>
          <p:cNvPr id="20" name="文字版面配置區 14">
            <a:extLst>
              <a:ext uri="{FF2B5EF4-FFF2-40B4-BE49-F238E27FC236}">
                <a16:creationId xmlns:a16="http://schemas.microsoft.com/office/drawing/2014/main" id="{48474E99-5F4C-8837-B654-FBFB09877492}"/>
              </a:ext>
            </a:extLst>
          </p:cNvPr>
          <p:cNvSpPr txBox="1">
            <a:spLocks/>
          </p:cNvSpPr>
          <p:nvPr/>
        </p:nvSpPr>
        <p:spPr>
          <a:xfrm>
            <a:off x="381000" y="1453896"/>
            <a:ext cx="6617040" cy="490647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10000"/>
              </a:lnSpc>
              <a:spcBef>
                <a:spcPts val="1500"/>
              </a:spcBef>
              <a:spcAft>
                <a:spcPct val="0"/>
              </a:spcAft>
              <a:buClr>
                <a:srgbClr val="001141"/>
              </a:buClr>
              <a:buSzPct val="90000"/>
              <a:buFont typeface="IBM Plex Sans Light" pitchFamily="2" charset="2"/>
              <a:buNone/>
              <a:defRPr sz="15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1pPr>
            <a:lvl2pPr marL="152394" indent="-152394" algn="l" rtl="0" eaLnBrk="1" fontAlgn="base" hangingPunct="1">
              <a:lnSpc>
                <a:spcPct val="110000"/>
              </a:lnSpc>
              <a:spcBef>
                <a:spcPts val="1000"/>
              </a:spcBef>
              <a:spcAft>
                <a:spcPct val="0"/>
              </a:spcAft>
              <a:buClr>
                <a:srgbClr val="001141"/>
              </a:buClr>
              <a:buSzPct val="100000"/>
              <a:buFont typeface="IBM Plex Sans Light" charset="-120"/>
              <a:buChar char="–"/>
              <a:tabLst/>
              <a:defRPr sz="15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2pPr>
            <a:lvl3pPr marL="304788" indent="-152394" algn="l" rtl="0" eaLnBrk="1" fontAlgn="base" hangingPunct="1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rgbClr val="001141"/>
              </a:buClr>
              <a:buSzPct val="100000"/>
              <a:buFont typeface="IBM Plex Sans Light" panose="020B0604020202020204" pitchFamily="34" charset="0"/>
              <a:buChar char="•"/>
              <a:tabLst/>
              <a:defRPr sz="15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3pPr>
            <a:lvl4pPr marL="457182" indent="-152394" algn="l" rtl="0" eaLnBrk="1" fontAlgn="base" hangingPunct="1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rgbClr val="001141"/>
              </a:buClr>
              <a:buSzPct val="100000"/>
              <a:buFont typeface="IBM Plex Sans Light" charset="-120"/>
              <a:buChar char="–"/>
              <a:tabLst/>
              <a:defRPr sz="1500" b="0" i="0" baseline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4pPr>
            <a:lvl5pPr marL="609576" indent="-152394" algn="l" rtl="0" eaLnBrk="1" fontAlgn="base" hangingPunct="1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rgbClr val="001141"/>
              </a:buClr>
              <a:buFont typeface="IBM Plex Sans Light" charset="-120"/>
              <a:buChar char="»"/>
              <a:tabLst/>
              <a:defRPr sz="15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5pPr>
            <a:lvl6pPr marL="2111544" indent="-17288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IBM Plex Sans Light" charset="0"/>
              </a:defRPr>
            </a:lvl6pPr>
            <a:lvl7pPr marL="2594951" indent="-17288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IBM Plex Sans Light" charset="0"/>
              </a:defRPr>
            </a:lvl7pPr>
            <a:lvl8pPr marL="3078357" indent="-17288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IBM Plex Sans Light" charset="0"/>
              </a:defRPr>
            </a:lvl8pPr>
            <a:lvl9pPr marL="3561764" indent="-17288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IBM Plex Sans Light" charset="0"/>
              </a:defRPr>
            </a:lvl9pPr>
          </a:lstStyle>
          <a:p>
            <a:pPr marL="457200" indent="-457200" defTabSz="914400">
              <a:buFont typeface="Wingdings" panose="05000000000000000000" pitchFamily="2" charset="2"/>
              <a:buChar char="l"/>
            </a:pPr>
            <a:r>
              <a:rPr lang="en-US" altLang="zh-TW" sz="2400" b="1" kern="0" dirty="0">
                <a:latin typeface="Arial" panose="020B0604020202020204" pitchFamily="34" charset="0"/>
                <a:cs typeface="Arial" panose="020B0604020202020204" pitchFamily="34" charset="0"/>
              </a:rPr>
              <a:t>Dimension </a:t>
            </a:r>
          </a:p>
          <a:p>
            <a:pPr marL="761988" lvl="2" indent="-457200" defTabSz="914400">
              <a:buFont typeface="Wingdings" panose="05000000000000000000" pitchFamily="2" charset="2"/>
              <a:buChar char="ü"/>
            </a:pPr>
            <a:r>
              <a:rPr lang="en-US" altLang="zh-TW" sz="2000" b="1" kern="0" dirty="0">
                <a:solidFill>
                  <a:srgbClr val="00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Represents Master Data</a:t>
            </a:r>
            <a:r>
              <a:rPr lang="en-US" altLang="zh-TW" sz="2000" b="1" kern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761988" lvl="2" indent="-457200" defTabSz="914400">
              <a:buFont typeface="Wingdings" panose="05000000000000000000" pitchFamily="2" charset="2"/>
              <a:buChar char="ü"/>
            </a:pPr>
            <a:r>
              <a:rPr lang="en-US" altLang="zh-TW" sz="2000" b="1" kern="0" dirty="0">
                <a:latin typeface="Arial" panose="020B0604020202020204" pitchFamily="34" charset="0"/>
                <a:cs typeface="Arial" panose="020B0604020202020204" pitchFamily="34" charset="0"/>
              </a:rPr>
              <a:t>Syntax: @Analytics.dataCategory: #DIMENSION.</a:t>
            </a:r>
          </a:p>
          <a:p>
            <a:pPr marL="457200" indent="-457200" defTabSz="914400">
              <a:buFont typeface="Wingdings" panose="05000000000000000000" pitchFamily="2" charset="2"/>
              <a:buChar char="l"/>
            </a:pPr>
            <a:r>
              <a:rPr lang="en-US" altLang="zh-TW" sz="2400" b="1" kern="0" dirty="0">
                <a:latin typeface="Arial" panose="020B0604020202020204" pitchFamily="34" charset="0"/>
                <a:cs typeface="Arial" panose="020B0604020202020204" pitchFamily="34" charset="0"/>
              </a:rPr>
              <a:t>Fact </a:t>
            </a:r>
          </a:p>
          <a:p>
            <a:pPr marL="761988" lvl="2" indent="-457200" defTabSz="914400">
              <a:buFont typeface="Wingdings" panose="05000000000000000000" pitchFamily="2" charset="2"/>
              <a:buChar char="ü"/>
            </a:pPr>
            <a:r>
              <a:rPr lang="en-US" altLang="zh-TW" sz="2000" b="1" kern="0" dirty="0">
                <a:solidFill>
                  <a:srgbClr val="00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Represents Transaction Data </a:t>
            </a:r>
          </a:p>
          <a:p>
            <a:pPr marL="761988" lvl="2" indent="-457200" defTabSz="914400">
              <a:buFont typeface="Wingdings" panose="05000000000000000000" pitchFamily="2" charset="2"/>
              <a:buChar char="ü"/>
            </a:pPr>
            <a:r>
              <a:rPr lang="en-US" altLang="zh-TW" sz="2000" b="1" kern="0" dirty="0">
                <a:latin typeface="Arial" panose="020B0604020202020204" pitchFamily="34" charset="0"/>
                <a:cs typeface="Arial" panose="020B0604020202020204" pitchFamily="34" charset="0"/>
              </a:rPr>
              <a:t>Contains measures. </a:t>
            </a:r>
          </a:p>
          <a:p>
            <a:pPr marL="761988" lvl="2" indent="-457200" defTabSz="914400">
              <a:buFont typeface="Wingdings" panose="05000000000000000000" pitchFamily="2" charset="2"/>
              <a:buChar char="ü"/>
            </a:pPr>
            <a:r>
              <a:rPr lang="en-US" altLang="zh-TW" sz="2000" b="1" kern="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Should not be joined with Master data views </a:t>
            </a:r>
          </a:p>
          <a:p>
            <a:pPr marL="761988" lvl="2" indent="-457200" defTabSz="914400">
              <a:buFont typeface="Wingdings" panose="05000000000000000000" pitchFamily="2" charset="2"/>
              <a:buChar char="ü"/>
            </a:pPr>
            <a:r>
              <a:rPr lang="en-US" altLang="zh-TW" sz="2000" b="1" kern="0" dirty="0">
                <a:latin typeface="Arial" panose="020B0604020202020204" pitchFamily="34" charset="0"/>
                <a:cs typeface="Arial" panose="020B0604020202020204" pitchFamily="34" charset="0"/>
              </a:rPr>
              <a:t>Syntax: @Analytics.dataCategory: #FACT. </a:t>
            </a:r>
          </a:p>
          <a:p>
            <a:pPr marL="457200" indent="-457200" defTabSz="914400">
              <a:buFont typeface="Wingdings" panose="05000000000000000000" pitchFamily="2" charset="2"/>
              <a:buChar char="l"/>
            </a:pPr>
            <a:r>
              <a:rPr lang="en-US" altLang="zh-TW" sz="2400" b="1" kern="0" dirty="0">
                <a:latin typeface="Arial" panose="020B0604020202020204" pitchFamily="34" charset="0"/>
                <a:cs typeface="Arial" panose="020B0604020202020204" pitchFamily="34" charset="0"/>
              </a:rPr>
              <a:t>Cube  </a:t>
            </a:r>
          </a:p>
          <a:p>
            <a:pPr marL="761988" lvl="2" indent="-457200" defTabSz="914400">
              <a:buFont typeface="Wingdings" panose="05000000000000000000" pitchFamily="2" charset="2"/>
              <a:buChar char="ü"/>
            </a:pPr>
            <a:r>
              <a:rPr lang="en-US" altLang="zh-TW" sz="2000" b="1" kern="0" dirty="0">
                <a:solidFill>
                  <a:srgbClr val="00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Represents Transaction Data</a:t>
            </a:r>
            <a:r>
              <a:rPr lang="en-US" altLang="zh-TW" sz="2000" b="1" kern="0" dirty="0">
                <a:latin typeface="Arial" panose="020B0604020202020204" pitchFamily="34" charset="0"/>
                <a:cs typeface="Arial" panose="020B0604020202020204" pitchFamily="34" charset="0"/>
              </a:rPr>
              <a:t> (like #FACT) </a:t>
            </a:r>
          </a:p>
          <a:p>
            <a:pPr marL="761988" lvl="2" indent="-457200" defTabSz="914400">
              <a:buFont typeface="Wingdings" panose="05000000000000000000" pitchFamily="2" charset="2"/>
              <a:buChar char="ü"/>
            </a:pPr>
            <a:r>
              <a:rPr lang="en-US" altLang="zh-TW" sz="2000" b="1" kern="0" dirty="0">
                <a:solidFill>
                  <a:srgbClr val="00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 be joined with Master data views </a:t>
            </a:r>
          </a:p>
          <a:p>
            <a:pPr marL="761988" lvl="2" indent="-457200" defTabSz="914400">
              <a:buFont typeface="Wingdings" panose="05000000000000000000" pitchFamily="2" charset="2"/>
              <a:buChar char="ü"/>
            </a:pPr>
            <a:r>
              <a:rPr lang="en-US" altLang="zh-TW" sz="2000" b="1" kern="0" dirty="0">
                <a:solidFill>
                  <a:srgbClr val="00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Consumption views are built on top of Cube </a:t>
            </a:r>
          </a:p>
          <a:p>
            <a:pPr marL="761988" lvl="2" indent="-457200" defTabSz="914400">
              <a:buFont typeface="Wingdings" panose="05000000000000000000" pitchFamily="2" charset="2"/>
              <a:buChar char="ü"/>
            </a:pPr>
            <a:r>
              <a:rPr lang="en-US" altLang="zh-TW" sz="2000" b="1" kern="0" dirty="0">
                <a:latin typeface="Arial" panose="020B0604020202020204" pitchFamily="34" charset="0"/>
                <a:cs typeface="Arial" panose="020B0604020202020204" pitchFamily="34" charset="0"/>
              </a:rPr>
              <a:t>Syntax: @Analytics.dataCategory: #CUBE. </a:t>
            </a:r>
          </a:p>
          <a:p>
            <a:pPr marL="457200" indent="-457200" defTabSz="914400">
              <a:buFont typeface="Wingdings" panose="05000000000000000000" pitchFamily="2" charset="2"/>
              <a:buChar char="l"/>
            </a:pPr>
            <a:endParaRPr lang="en-US" altLang="zh-TW" sz="2400" b="1" kern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900974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83738331-2AF1-6D0F-5119-88BE55D6B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222736" cy="1072896"/>
          </a:xfrm>
        </p:spPr>
        <p:txBody>
          <a:bodyPr/>
          <a:lstStyle/>
          <a:p>
            <a:pPr defTabSz="914400"/>
            <a:r>
              <a:rPr lang="en-US" altLang="zh-TW" sz="4000" b="1" kern="0" dirty="0">
                <a:latin typeface="Arial" panose="020B0604020202020204" pitchFamily="34" charset="0"/>
                <a:cs typeface="Arial" panose="020B0604020202020204" pitchFamily="34" charset="0"/>
              </a:rPr>
              <a:t>Complete CDS view: (VDM + Data Category)</a:t>
            </a:r>
          </a:p>
        </p:txBody>
      </p:sp>
      <p:sp>
        <p:nvSpPr>
          <p:cNvPr id="20" name="文字版面配置區 14">
            <a:extLst>
              <a:ext uri="{FF2B5EF4-FFF2-40B4-BE49-F238E27FC236}">
                <a16:creationId xmlns:a16="http://schemas.microsoft.com/office/drawing/2014/main" id="{48474E99-5F4C-8837-B654-FBFB09877492}"/>
              </a:ext>
            </a:extLst>
          </p:cNvPr>
          <p:cNvSpPr txBox="1">
            <a:spLocks/>
          </p:cNvSpPr>
          <p:nvPr/>
        </p:nvSpPr>
        <p:spPr>
          <a:xfrm>
            <a:off x="380999" y="1453896"/>
            <a:ext cx="10904621" cy="490647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10000"/>
              </a:lnSpc>
              <a:spcBef>
                <a:spcPts val="1500"/>
              </a:spcBef>
              <a:spcAft>
                <a:spcPct val="0"/>
              </a:spcAft>
              <a:buClr>
                <a:srgbClr val="001141"/>
              </a:buClr>
              <a:buSzPct val="90000"/>
              <a:buFont typeface="IBM Plex Sans Light" pitchFamily="2" charset="2"/>
              <a:buNone/>
              <a:defRPr sz="15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1pPr>
            <a:lvl2pPr marL="152394" indent="-152394" algn="l" rtl="0" eaLnBrk="1" fontAlgn="base" hangingPunct="1">
              <a:lnSpc>
                <a:spcPct val="110000"/>
              </a:lnSpc>
              <a:spcBef>
                <a:spcPts val="1000"/>
              </a:spcBef>
              <a:spcAft>
                <a:spcPct val="0"/>
              </a:spcAft>
              <a:buClr>
                <a:srgbClr val="001141"/>
              </a:buClr>
              <a:buSzPct val="100000"/>
              <a:buFont typeface="IBM Plex Sans Light" charset="-120"/>
              <a:buChar char="–"/>
              <a:tabLst/>
              <a:defRPr sz="15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2pPr>
            <a:lvl3pPr marL="304788" indent="-152394" algn="l" rtl="0" eaLnBrk="1" fontAlgn="base" hangingPunct="1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rgbClr val="001141"/>
              </a:buClr>
              <a:buSzPct val="100000"/>
              <a:buFont typeface="IBM Plex Sans Light" panose="020B0604020202020204" pitchFamily="34" charset="0"/>
              <a:buChar char="•"/>
              <a:tabLst/>
              <a:defRPr sz="15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3pPr>
            <a:lvl4pPr marL="457182" indent="-152394" algn="l" rtl="0" eaLnBrk="1" fontAlgn="base" hangingPunct="1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rgbClr val="001141"/>
              </a:buClr>
              <a:buSzPct val="100000"/>
              <a:buFont typeface="IBM Plex Sans Light" charset="-120"/>
              <a:buChar char="–"/>
              <a:tabLst/>
              <a:defRPr sz="1500" b="0" i="0" baseline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4pPr>
            <a:lvl5pPr marL="609576" indent="-152394" algn="l" rtl="0" eaLnBrk="1" fontAlgn="base" hangingPunct="1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rgbClr val="001141"/>
              </a:buClr>
              <a:buFont typeface="IBM Plex Sans Light" charset="-120"/>
              <a:buChar char="»"/>
              <a:tabLst/>
              <a:defRPr sz="15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5pPr>
            <a:lvl6pPr marL="2111544" indent="-17288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IBM Plex Sans Light" charset="0"/>
              </a:defRPr>
            </a:lvl6pPr>
            <a:lvl7pPr marL="2594951" indent="-17288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IBM Plex Sans Light" charset="0"/>
              </a:defRPr>
            </a:lvl7pPr>
            <a:lvl8pPr marL="3078357" indent="-17288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IBM Plex Sans Light" charset="0"/>
              </a:defRPr>
            </a:lvl8pPr>
            <a:lvl9pPr marL="3561764" indent="-17288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IBM Plex Sans Light" charset="0"/>
              </a:defRPr>
            </a:lvl9pPr>
          </a:lstStyle>
          <a:p>
            <a:pPr marL="457200" indent="-457200" defTabSz="914400">
              <a:buFont typeface="Wingdings" panose="05000000000000000000" pitchFamily="2" charset="2"/>
              <a:buChar char="l"/>
            </a:pPr>
            <a:endParaRPr lang="en-US" altLang="zh-TW" sz="2400" b="1" kern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矩形: 圓角 1">
            <a:extLst>
              <a:ext uri="{FF2B5EF4-FFF2-40B4-BE49-F238E27FC236}">
                <a16:creationId xmlns:a16="http://schemas.microsoft.com/office/drawing/2014/main" id="{67AFE04B-AE7B-35B9-6CD8-31248B181D13}"/>
              </a:ext>
            </a:extLst>
          </p:cNvPr>
          <p:cNvSpPr/>
          <p:nvPr/>
        </p:nvSpPr>
        <p:spPr bwMode="auto">
          <a:xfrm>
            <a:off x="974559" y="2526792"/>
            <a:ext cx="4740441" cy="3693534"/>
          </a:xfrm>
          <a:prstGeom prst="roundRect">
            <a:avLst/>
          </a:prstGeom>
          <a:noFill/>
          <a:ln w="19050">
            <a:solidFill>
              <a:srgbClr val="00B050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r>
              <a:rPr kumimoji="0" lang="en-US" altLang="zh-TW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Master data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lang="en-US" altLang="zh-TW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en-US" altLang="zh-TW" sz="1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en-US" altLang="zh-TW" sz="1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lang="en-US" altLang="zh-TW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en-US" altLang="zh-TW" sz="1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lang="en-US" altLang="zh-TW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en-US" altLang="zh-TW" sz="1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r>
              <a:rPr lang="en-US" altLang="zh-TW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Dimension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en-US" altLang="zh-TW" sz="1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lang="en-US" altLang="zh-TW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lang="en-US" altLang="zh-TW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en-US" altLang="zh-TW" sz="1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lang="en-US" altLang="zh-TW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zh-TW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zh-TW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Dimension</a:t>
            </a:r>
            <a:endParaRPr kumimoji="0" lang="zh-TW" altLang="en-US" sz="1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zh-TW" altLang="en-US" sz="1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 useBgFill="1">
        <p:nvSpPr>
          <p:cNvPr id="3" name="矩形: 按鈕形 2">
            <a:extLst>
              <a:ext uri="{FF2B5EF4-FFF2-40B4-BE49-F238E27FC236}">
                <a16:creationId xmlns:a16="http://schemas.microsoft.com/office/drawing/2014/main" id="{8692F0C6-5056-4F81-2A64-819A123624FA}"/>
              </a:ext>
            </a:extLst>
          </p:cNvPr>
          <p:cNvSpPr/>
          <p:nvPr/>
        </p:nvSpPr>
        <p:spPr bwMode="auto">
          <a:xfrm>
            <a:off x="1600200" y="3717751"/>
            <a:ext cx="3693695" cy="757989"/>
          </a:xfrm>
          <a:prstGeom prst="bevel">
            <a:avLst/>
          </a:prstGeom>
          <a:ln w="19050">
            <a:solidFill>
              <a:srgbClr val="00B050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r>
              <a:rPr kumimoji="0" lang="en-US" altLang="zh-TW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@VDM.viewType: #Basic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r>
              <a:rPr lang="en-US" altLang="zh-TW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@Analytics.dataCategory: #Dimension</a:t>
            </a:r>
            <a:r>
              <a:rPr kumimoji="0" lang="en-US" altLang="zh-TW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kumimoji="0" lang="zh-TW" altLang="en-US" sz="1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 useBgFill="1">
        <p:nvSpPr>
          <p:cNvPr id="4" name="矩形: 按鈕形 3">
            <a:extLst>
              <a:ext uri="{FF2B5EF4-FFF2-40B4-BE49-F238E27FC236}">
                <a16:creationId xmlns:a16="http://schemas.microsoft.com/office/drawing/2014/main" id="{A0DFE89E-B580-F4EE-D8DB-437CE40089F0}"/>
              </a:ext>
            </a:extLst>
          </p:cNvPr>
          <p:cNvSpPr/>
          <p:nvPr/>
        </p:nvSpPr>
        <p:spPr bwMode="auto">
          <a:xfrm>
            <a:off x="1600199" y="5181525"/>
            <a:ext cx="3693695" cy="757989"/>
          </a:xfrm>
          <a:prstGeom prst="bevel">
            <a:avLst/>
          </a:prstGeom>
          <a:ln w="19050">
            <a:solidFill>
              <a:srgbClr val="00B050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r>
              <a:rPr kumimoji="0" lang="en-US" altLang="zh-TW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@VDM.viewType: #Basic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r>
              <a:rPr lang="en-US" altLang="zh-TW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@Analytics.dataCategory: #Dimension</a:t>
            </a:r>
            <a:r>
              <a:rPr kumimoji="0" lang="en-US" altLang="zh-TW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kumimoji="0" lang="zh-TW" altLang="en-US" sz="1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255707E2-8321-D224-E1D5-5997A4DC8446}"/>
              </a:ext>
            </a:extLst>
          </p:cNvPr>
          <p:cNvSpPr/>
          <p:nvPr/>
        </p:nvSpPr>
        <p:spPr bwMode="auto">
          <a:xfrm>
            <a:off x="6545179" y="1313847"/>
            <a:ext cx="4740441" cy="4906479"/>
          </a:xfrm>
          <a:prstGeom prst="roundRect">
            <a:avLst/>
          </a:prstGeom>
          <a:noFill/>
          <a:ln w="19050">
            <a:solidFill>
              <a:srgbClr val="00B050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r>
              <a:rPr kumimoji="0" lang="en-US" altLang="zh-TW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Transaction data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lang="en-US" altLang="zh-TW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en-US" altLang="zh-TW" sz="1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lang="en-US" altLang="zh-TW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en-US" altLang="zh-TW" sz="1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lang="en-US" altLang="zh-TW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lang="en-US" altLang="zh-TW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en-US" altLang="zh-TW" sz="1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r>
              <a:rPr lang="en-US" altLang="zh-TW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Consumption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en-US" altLang="zh-TW" sz="1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lang="en-US" altLang="zh-TW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lang="en-US" altLang="zh-TW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en-US" altLang="zh-TW" sz="1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en-US" altLang="zh-TW" sz="1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r>
              <a:rPr lang="en-US" altLang="zh-TW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Composite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lang="en-US" altLang="zh-TW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lang="en-US" altLang="zh-TW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lang="en-US" altLang="zh-TW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lang="en-US" altLang="zh-TW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lang="en-US" altLang="zh-TW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kumimoji="0" lang="en-US" altLang="zh-TW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Basic</a:t>
            </a:r>
            <a:endParaRPr kumimoji="0" lang="zh-TW" altLang="en-US" sz="1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zh-TW" altLang="en-US" sz="1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 useBgFill="1">
        <p:nvSpPr>
          <p:cNvPr id="9" name="矩形: 按鈕形 8">
            <a:extLst>
              <a:ext uri="{FF2B5EF4-FFF2-40B4-BE49-F238E27FC236}">
                <a16:creationId xmlns:a16="http://schemas.microsoft.com/office/drawing/2014/main" id="{2AD4E1E2-2BED-9A23-F337-6D40C0DAD147}"/>
              </a:ext>
            </a:extLst>
          </p:cNvPr>
          <p:cNvSpPr/>
          <p:nvPr/>
        </p:nvSpPr>
        <p:spPr bwMode="auto">
          <a:xfrm>
            <a:off x="7068551" y="5073237"/>
            <a:ext cx="3693695" cy="757989"/>
          </a:xfrm>
          <a:prstGeom prst="bevel">
            <a:avLst/>
          </a:prstGeom>
          <a:ln w="19050">
            <a:solidFill>
              <a:srgbClr val="00B050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r>
              <a:rPr kumimoji="0" lang="en-US" altLang="zh-TW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@VDM.viewType: #Basic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r>
              <a:rPr lang="en-US" altLang="zh-TW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@Analytics.dataCategory: #FACT</a:t>
            </a:r>
            <a:r>
              <a:rPr kumimoji="0" lang="en-US" altLang="zh-TW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kumimoji="0" lang="zh-TW" altLang="en-US" sz="1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 useBgFill="1">
        <p:nvSpPr>
          <p:cNvPr id="10" name="矩形: 按鈕形 9">
            <a:extLst>
              <a:ext uri="{FF2B5EF4-FFF2-40B4-BE49-F238E27FC236}">
                <a16:creationId xmlns:a16="http://schemas.microsoft.com/office/drawing/2014/main" id="{9CBE4402-281E-7973-E9D2-2924155503D8}"/>
              </a:ext>
            </a:extLst>
          </p:cNvPr>
          <p:cNvSpPr/>
          <p:nvPr/>
        </p:nvSpPr>
        <p:spPr bwMode="auto">
          <a:xfrm>
            <a:off x="7068550" y="3805828"/>
            <a:ext cx="3693695" cy="757989"/>
          </a:xfrm>
          <a:prstGeom prst="bevel">
            <a:avLst/>
          </a:prstGeom>
          <a:ln w="19050">
            <a:solidFill>
              <a:srgbClr val="00B050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r>
              <a:rPr kumimoji="0" lang="en-US" altLang="zh-TW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@VDM.viewType: #COMPOSITE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r>
              <a:rPr lang="en-US" altLang="zh-TW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@Analytics.dataCategory: #CUBE</a:t>
            </a:r>
            <a:r>
              <a:rPr kumimoji="0" lang="en-US" altLang="zh-TW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kumimoji="0" lang="zh-TW" altLang="en-US" sz="1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 useBgFill="1">
        <p:nvSpPr>
          <p:cNvPr id="11" name="矩形: 按鈕形 10">
            <a:extLst>
              <a:ext uri="{FF2B5EF4-FFF2-40B4-BE49-F238E27FC236}">
                <a16:creationId xmlns:a16="http://schemas.microsoft.com/office/drawing/2014/main" id="{19434F98-3102-4F03-11CF-ED35090C83F8}"/>
              </a:ext>
            </a:extLst>
          </p:cNvPr>
          <p:cNvSpPr/>
          <p:nvPr/>
        </p:nvSpPr>
        <p:spPr bwMode="auto">
          <a:xfrm>
            <a:off x="7068549" y="2535455"/>
            <a:ext cx="3693695" cy="757989"/>
          </a:xfrm>
          <a:prstGeom prst="bevel">
            <a:avLst/>
          </a:prstGeom>
          <a:ln w="19050">
            <a:solidFill>
              <a:srgbClr val="00B050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r>
              <a:rPr kumimoji="0" lang="en-US" altLang="zh-TW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@VDM.viewType: #CONSUMPTION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r>
              <a:rPr lang="en-US" altLang="zh-TW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@Odata.publish: #TRUE</a:t>
            </a:r>
            <a:r>
              <a:rPr kumimoji="0" lang="en-US" altLang="zh-TW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kumimoji="0" lang="zh-TW" altLang="en-US" sz="1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23FFE15B-2975-D0FF-91C8-EF41EE22AD19}"/>
              </a:ext>
            </a:extLst>
          </p:cNvPr>
          <p:cNvCxnSpPr>
            <a:cxnSpLocks/>
            <a:stCxn id="4" idx="0"/>
            <a:endCxn id="10" idx="4"/>
          </p:cNvCxnSpPr>
          <p:nvPr/>
        </p:nvCxnSpPr>
        <p:spPr bwMode="auto">
          <a:xfrm flipV="1">
            <a:off x="5293894" y="4184823"/>
            <a:ext cx="1774656" cy="1375697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lg" len="lg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EB1601E5-6240-71EB-90FC-2C9CFF14C2F3}"/>
              </a:ext>
            </a:extLst>
          </p:cNvPr>
          <p:cNvCxnSpPr>
            <a:cxnSpLocks/>
            <a:stCxn id="3" idx="0"/>
            <a:endCxn id="10" idx="4"/>
          </p:cNvCxnSpPr>
          <p:nvPr/>
        </p:nvCxnSpPr>
        <p:spPr bwMode="auto">
          <a:xfrm>
            <a:off x="5293895" y="4096746"/>
            <a:ext cx="1774655" cy="88077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lg" len="lg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語音泡泡: 矩形 7">
            <a:extLst>
              <a:ext uri="{FF2B5EF4-FFF2-40B4-BE49-F238E27FC236}">
                <a16:creationId xmlns:a16="http://schemas.microsoft.com/office/drawing/2014/main" id="{AF2235B3-A9D1-0D72-690A-F742603DED41}"/>
              </a:ext>
            </a:extLst>
          </p:cNvPr>
          <p:cNvSpPr/>
          <p:nvPr/>
        </p:nvSpPr>
        <p:spPr bwMode="auto">
          <a:xfrm>
            <a:off x="2092229" y="1313847"/>
            <a:ext cx="4003771" cy="1434241"/>
          </a:xfrm>
          <a:prstGeom prst="wedgeRectCallout">
            <a:avLst>
              <a:gd name="adj1" fmla="val 74230"/>
              <a:gd name="adj2" fmla="val 142994"/>
            </a:avLst>
          </a:prstGeom>
          <a:solidFill>
            <a:srgbClr val="1192E8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r>
              <a:rPr kumimoji="0" lang="en-US" altLang="zh-TW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Composite View: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r>
              <a:rPr kumimoji="0" lang="en-US" altLang="zh-TW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Created on top of BASIC view 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r>
              <a:rPr kumimoji="0" lang="en-US" altLang="zh-TW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Multiple Basic views can be used 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r>
              <a:rPr kumimoji="0" lang="en-US" altLang="zh-TW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Source: Basic View 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r>
              <a:rPr kumimoji="0" lang="en-US" altLang="zh-TW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syntax: @VDM.Viewtype: #COMPOSITE</a:t>
            </a:r>
            <a:endParaRPr kumimoji="0" lang="zh-TW" altLang="en-US" sz="16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8316094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83738331-2AF1-6D0F-5119-88BE55D6B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222736" cy="1072896"/>
          </a:xfrm>
        </p:spPr>
        <p:txBody>
          <a:bodyPr/>
          <a:lstStyle/>
          <a:p>
            <a:pPr defTabSz="914400"/>
            <a:r>
              <a:rPr lang="en-US" altLang="zh-TW" sz="4000" b="1" kern="0" dirty="0">
                <a:latin typeface="Arial" panose="020B0604020202020204" pitchFamily="34" charset="0"/>
                <a:cs typeface="Arial" panose="020B0604020202020204" pitchFamily="34" charset="0"/>
              </a:rPr>
              <a:t>Data Category : Dimension</a:t>
            </a: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B242E4CD-627A-ACE4-4661-2D1941E5F4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1778749"/>
            <a:ext cx="10248690" cy="4441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2548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83738331-2AF1-6D0F-5119-88BE55D6B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222736" cy="1072896"/>
          </a:xfrm>
        </p:spPr>
        <p:txBody>
          <a:bodyPr/>
          <a:lstStyle/>
          <a:p>
            <a:pPr defTabSz="914400"/>
            <a:r>
              <a:rPr lang="en-US" altLang="zh-TW" sz="4000" b="1" kern="0" dirty="0">
                <a:latin typeface="Arial" panose="020B0604020202020204" pitchFamily="34" charset="0"/>
                <a:cs typeface="Arial" panose="020B0604020202020204" pitchFamily="34" charset="0"/>
              </a:rPr>
              <a:t>Data Category : Fact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CE51A9D-3965-5ED7-EC7F-0723E3921A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042" y="1453896"/>
            <a:ext cx="8823158" cy="5023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16070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83738331-2AF1-6D0F-5119-88BE55D6B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222736" cy="1072896"/>
          </a:xfrm>
        </p:spPr>
        <p:txBody>
          <a:bodyPr/>
          <a:lstStyle/>
          <a:p>
            <a:pPr defTabSz="914400"/>
            <a:r>
              <a:rPr lang="en-US" altLang="zh-TW" sz="4000" b="1" kern="0" dirty="0">
                <a:latin typeface="Arial" panose="020B0604020202020204" pitchFamily="34" charset="0"/>
                <a:cs typeface="Arial" panose="020B0604020202020204" pitchFamily="34" charset="0"/>
              </a:rPr>
              <a:t>Data Category : Cube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2CE8389A-1713-6CAA-A7C1-1817CB390CA1}"/>
              </a:ext>
            </a:extLst>
          </p:cNvPr>
          <p:cNvSpPr txBox="1"/>
          <p:nvPr/>
        </p:nvSpPr>
        <p:spPr>
          <a:xfrm>
            <a:off x="623637" y="1798122"/>
            <a:ext cx="10737462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600" dirty="0"/>
              <a:t>@AbapCatalog.sqlViewName: 'ZJI_COMP_PO1'</a:t>
            </a:r>
          </a:p>
          <a:p>
            <a:r>
              <a:rPr lang="zh-TW" altLang="en-US" sz="1600" dirty="0"/>
              <a:t>@AbapCatalog.compiler.compareFilter: true</a:t>
            </a:r>
          </a:p>
          <a:p>
            <a:r>
              <a:rPr lang="zh-TW" altLang="en-US" sz="1600" dirty="0"/>
              <a:t>@AbapCatalog.preserveKey: true</a:t>
            </a:r>
          </a:p>
          <a:p>
            <a:r>
              <a:rPr lang="zh-TW" altLang="en-US" sz="1600" dirty="0"/>
              <a:t>@AccessControl.authorizationCheck: #CHECK</a:t>
            </a:r>
          </a:p>
          <a:p>
            <a:r>
              <a:rPr lang="zh-TW" altLang="en-US" sz="1600" dirty="0"/>
              <a:t>@EndUserText.label: 'VDM composite PO and master data'</a:t>
            </a:r>
          </a:p>
          <a:p>
            <a:r>
              <a:rPr lang="zh-TW" altLang="en-US" sz="1600" b="1" dirty="0">
                <a:solidFill>
                  <a:srgbClr val="0033CC"/>
                </a:solidFill>
              </a:rPr>
              <a:t>@VDM.viewType: #COMPOSITE</a:t>
            </a:r>
          </a:p>
          <a:p>
            <a:r>
              <a:rPr lang="zh-TW" altLang="en-US" sz="1600" b="1" dirty="0">
                <a:solidFill>
                  <a:srgbClr val="0033CC"/>
                </a:solidFill>
              </a:rPr>
              <a:t>@Analytics.dataCategory: #CUBE</a:t>
            </a:r>
          </a:p>
          <a:p>
            <a:r>
              <a:rPr lang="zh-TW" altLang="en-US" sz="1600" dirty="0"/>
              <a:t>define view zji_12_comp_po_det as select from zji_12_po_basic as _po</a:t>
            </a:r>
          </a:p>
          <a:p>
            <a:r>
              <a:rPr lang="zh-TW" altLang="en-US" sz="1600" dirty="0"/>
              <a:t>association [0..1] to zji_12_material_basic as _mat on _po.matnr = _mat.matnr</a:t>
            </a:r>
          </a:p>
          <a:p>
            <a:r>
              <a:rPr lang="zh-TW" altLang="en-US" sz="1600" dirty="0"/>
              <a:t>association [0..1] to zji_12_customer_basic as _cust on _po.kunnr = _cust.kunnr</a:t>
            </a:r>
          </a:p>
          <a:p>
            <a:r>
              <a:rPr lang="zh-TW" altLang="en-US" sz="1600" dirty="0"/>
              <a:t>association [0..1] to I_MaterialText as _matxt on _mat.matnr = _matxt.Material</a:t>
            </a:r>
          </a:p>
          <a:p>
            <a:r>
              <a:rPr lang="zh-TW" altLang="en-US" sz="1600" dirty="0"/>
              <a:t>{</a:t>
            </a:r>
          </a:p>
          <a:p>
            <a:r>
              <a:rPr lang="zh-TW" altLang="en-US" sz="1600" dirty="0"/>
              <a:t>key _po.ebeln,</a:t>
            </a:r>
          </a:p>
          <a:p>
            <a:r>
              <a:rPr lang="zh-TW" altLang="en-US" sz="1600" dirty="0"/>
              <a:t>key _po.ebelp,</a:t>
            </a:r>
          </a:p>
          <a:p>
            <a:r>
              <a:rPr lang="zh-TW" altLang="en-US" sz="1600" dirty="0"/>
              <a:t>_po.netpr,</a:t>
            </a:r>
          </a:p>
          <a:p>
            <a:r>
              <a:rPr lang="zh-TW" altLang="en-US" sz="1600" dirty="0"/>
              <a:t>_po.kunnr,</a:t>
            </a:r>
          </a:p>
          <a:p>
            <a:r>
              <a:rPr lang="zh-TW" altLang="en-US" sz="1600" dirty="0"/>
              <a:t>_po.matnr</a:t>
            </a:r>
          </a:p>
          <a:p>
            <a:r>
              <a:rPr lang="zh-TW" altLang="en-US" sz="16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89165351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83738331-2AF1-6D0F-5119-88BE55D6B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222736" cy="1072896"/>
          </a:xfrm>
        </p:spPr>
        <p:txBody>
          <a:bodyPr/>
          <a:lstStyle/>
          <a:p>
            <a:pPr defTabSz="914400"/>
            <a:r>
              <a:rPr lang="en-US" altLang="zh-TW" sz="4000" b="1" kern="0" dirty="0">
                <a:latin typeface="Arial" panose="020B0604020202020204" pitchFamily="34" charset="0"/>
                <a:cs typeface="Arial" panose="020B0604020202020204" pitchFamily="34" charset="0"/>
              </a:rPr>
              <a:t>VDM Type: Consumption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2CE8389A-1713-6CAA-A7C1-1817CB390CA1}"/>
              </a:ext>
            </a:extLst>
          </p:cNvPr>
          <p:cNvSpPr txBox="1"/>
          <p:nvPr/>
        </p:nvSpPr>
        <p:spPr>
          <a:xfrm>
            <a:off x="623637" y="1798122"/>
            <a:ext cx="10737462" cy="4955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altLang="zh-TW" sz="2000" dirty="0"/>
              <a:t>@AbapCatalog.sqlViewName: 'ZJI_CONS_V1'</a:t>
            </a:r>
          </a:p>
          <a:p>
            <a:r>
              <a:rPr lang="de-DE" altLang="zh-TW" sz="2000" dirty="0"/>
              <a:t>@AbapCatalog.compiler.compareFilter: true</a:t>
            </a:r>
          </a:p>
          <a:p>
            <a:r>
              <a:rPr lang="de-DE" altLang="zh-TW" sz="2000" dirty="0"/>
              <a:t>@AbapCatalog.preserveKey: true</a:t>
            </a:r>
          </a:p>
          <a:p>
            <a:r>
              <a:rPr lang="de-DE" altLang="zh-TW" sz="2000" dirty="0"/>
              <a:t>@AccessControl.authorizationCheck: #CHECK</a:t>
            </a:r>
          </a:p>
          <a:p>
            <a:r>
              <a:rPr lang="de-DE" altLang="zh-TW" sz="2000" dirty="0"/>
              <a:t>@EndUserText.label: 'VDM consumption view'</a:t>
            </a:r>
          </a:p>
          <a:p>
            <a:r>
              <a:rPr lang="de-DE" altLang="zh-TW" sz="2000" b="1" dirty="0">
                <a:solidFill>
                  <a:srgbClr val="0033CC"/>
                </a:solidFill>
              </a:rPr>
              <a:t>@VDM.viewType: #CONSUMPTION</a:t>
            </a:r>
          </a:p>
          <a:p>
            <a:r>
              <a:rPr lang="de-DE" altLang="zh-TW" sz="2000" b="1" dirty="0">
                <a:solidFill>
                  <a:srgbClr val="0033CC"/>
                </a:solidFill>
              </a:rPr>
              <a:t>@OData.publish: true</a:t>
            </a:r>
          </a:p>
          <a:p>
            <a:r>
              <a:rPr lang="de-DE" altLang="zh-TW" sz="2000" dirty="0"/>
              <a:t>define view zji_12_consum as select from zji_12_comp_po_det</a:t>
            </a:r>
          </a:p>
          <a:p>
            <a:r>
              <a:rPr lang="de-DE" altLang="zh-TW" sz="2000" dirty="0"/>
              <a:t>{</a:t>
            </a:r>
          </a:p>
          <a:p>
            <a:r>
              <a:rPr lang="de-DE" altLang="zh-TW" sz="2000" dirty="0"/>
              <a:t>key ebeln,</a:t>
            </a:r>
          </a:p>
          <a:p>
            <a:r>
              <a:rPr lang="de-DE" altLang="zh-TW" sz="2000" dirty="0"/>
              <a:t>key ebelp,</a:t>
            </a:r>
          </a:p>
          <a:p>
            <a:r>
              <a:rPr lang="de-DE" altLang="zh-TW" sz="2000" dirty="0"/>
              <a:t>netpr,</a:t>
            </a:r>
          </a:p>
          <a:p>
            <a:r>
              <a:rPr lang="de-DE" altLang="zh-TW" sz="2000" dirty="0"/>
              <a:t>kunnr,</a:t>
            </a:r>
          </a:p>
          <a:p>
            <a:r>
              <a:rPr lang="de-DE" altLang="zh-TW" sz="2000" dirty="0"/>
              <a:t>matnr</a:t>
            </a:r>
          </a:p>
          <a:p>
            <a:r>
              <a:rPr lang="de-DE" altLang="zh-TW" sz="2000" dirty="0"/>
              <a:t>}</a:t>
            </a:r>
          </a:p>
          <a:p>
            <a:endParaRPr lang="zh-TW" altLang="en-US" sz="1600" dirty="0"/>
          </a:p>
        </p:txBody>
      </p:sp>
    </p:spTree>
    <p:extLst>
      <p:ext uri="{BB962C8B-B14F-4D97-AF65-F5344CB8AC3E}">
        <p14:creationId xmlns:p14="http://schemas.microsoft.com/office/powerpoint/2010/main" val="608921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 txBox="1">
            <a:spLocks/>
          </p:cNvSpPr>
          <p:nvPr/>
        </p:nvSpPr>
        <p:spPr>
          <a:xfrm>
            <a:off x="33586" y="802818"/>
            <a:ext cx="3518956" cy="867423"/>
          </a:xfrm>
          <a:prstGeom prst="rect">
            <a:avLst/>
          </a:prstGeom>
        </p:spPr>
        <p:txBody>
          <a:bodyPr lIns="121920" tIns="60960" rIns="121920" bIns="60960"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7200" b="1" dirty="0">
                <a:latin typeface="IBM Plex Sans" panose="020B0503050203000203" pitchFamily="34" charset="0"/>
                <a:ea typeface="微軟正黑體" panose="020B0604030504040204" pitchFamily="34" charset="-120"/>
                <a:cs typeface="Arial" pitchFamily="34" charset="0"/>
              </a:rPr>
              <a:t>Agenda</a:t>
            </a:r>
            <a:r>
              <a:rPr lang="en-US" sz="7200" dirty="0">
                <a:cs typeface="Arial" pitchFamily="34" charset="0"/>
              </a:rPr>
              <a:t> </a:t>
            </a:r>
          </a:p>
        </p:txBody>
      </p:sp>
      <p:grpSp>
        <p:nvGrpSpPr>
          <p:cNvPr id="2" name="群組 1"/>
          <p:cNvGrpSpPr/>
          <p:nvPr/>
        </p:nvGrpSpPr>
        <p:grpSpPr>
          <a:xfrm>
            <a:off x="3796648" y="947145"/>
            <a:ext cx="7430921" cy="739243"/>
            <a:chOff x="4550094" y="502920"/>
            <a:chExt cx="8917105" cy="887092"/>
          </a:xfrm>
        </p:grpSpPr>
        <p:sp>
          <p:nvSpPr>
            <p:cNvPr id="7" name="Rectangle 6"/>
            <p:cNvSpPr/>
            <p:nvPr/>
          </p:nvSpPr>
          <p:spPr>
            <a:xfrm>
              <a:off x="4595813" y="610962"/>
              <a:ext cx="8871386" cy="779050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20" tIns="60960" rIns="121920" bIns="60960"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8" name="Right Triangle 7"/>
            <p:cNvSpPr/>
            <p:nvPr/>
          </p:nvSpPr>
          <p:spPr>
            <a:xfrm rot="5400000">
              <a:off x="4624137" y="612986"/>
              <a:ext cx="713262" cy="751629"/>
            </a:xfrm>
            <a:prstGeom prst="rtTriangl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20" tIns="60960" rIns="121920" bIns="60960"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550094" y="502920"/>
              <a:ext cx="513563" cy="732586"/>
            </a:xfrm>
            <a:prstGeom prst="rect">
              <a:avLst/>
            </a:prstGeom>
            <a:noFill/>
          </p:spPr>
          <p:txBody>
            <a:bodyPr wrap="square" lIns="121920" tIns="60960" rIns="121920" bIns="60960" rtlCol="0">
              <a:spAutoFit/>
            </a:bodyPr>
            <a:lstStyle/>
            <a:p>
              <a:pPr algn="ctr"/>
              <a:r>
                <a:rPr lang="en-US" altLang="ko-KR" sz="3167" b="1" dirty="0">
                  <a:solidFill>
                    <a:schemeClr val="bg1"/>
                  </a:solidFill>
                  <a:cs typeface="Arial" pitchFamily="34" charset="0"/>
                </a:rPr>
                <a:t>1</a:t>
              </a:r>
              <a:endParaRPr lang="ko-KR" altLang="en-US" sz="3167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63" name="TextBox 21"/>
            <p:cNvSpPr txBox="1"/>
            <p:nvPr/>
          </p:nvSpPr>
          <p:spPr>
            <a:xfrm>
              <a:off x="5680669" y="763683"/>
              <a:ext cx="7510383" cy="535455"/>
            </a:xfrm>
            <a:prstGeom prst="rect">
              <a:avLst/>
            </a:prstGeom>
            <a:noFill/>
          </p:spPr>
          <p:txBody>
            <a:bodyPr wrap="square" lIns="121920" tIns="60960" rIns="121920" bIns="60960" rtlCol="0">
              <a:spAutoFit/>
            </a:bodyPr>
            <a:lstStyle/>
            <a:p>
              <a:pPr eaLnBrk="0" hangingPunct="0">
                <a:lnSpc>
                  <a:spcPct val="90000"/>
                </a:lnSpc>
                <a:spcBef>
                  <a:spcPct val="15000"/>
                </a:spcBef>
                <a:spcAft>
                  <a:spcPct val="15000"/>
                </a:spcAft>
                <a:buClr>
                  <a:schemeClr val="folHlink"/>
                </a:buClr>
                <a:buSzPct val="80000"/>
              </a:pPr>
              <a:r>
                <a:rPr lang="de-DE" altLang="zh-CN" sz="2333" b="1" dirty="0">
                  <a:solidFill>
                    <a:schemeClr val="bg1">
                      <a:lumMod val="75000"/>
                    </a:schemeClr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  <a:cs typeface="Microsoft GothicNeo" panose="020B0500000101010101" pitchFamily="34" charset="-127"/>
                </a:rPr>
                <a:t>CDS Views Introduction</a:t>
              </a:r>
              <a:endParaRPr lang="en-US" altLang="zh-CN" sz="2333" b="1" dirty="0">
                <a:solidFill>
                  <a:schemeClr val="bg1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Microsoft GothicNeo" panose="020B0500000101010101" pitchFamily="34" charset="-127"/>
              </a:endParaRPr>
            </a:p>
          </p:txBody>
        </p:sp>
      </p:grpSp>
      <p:grpSp>
        <p:nvGrpSpPr>
          <p:cNvPr id="6" name="群組 5"/>
          <p:cNvGrpSpPr/>
          <p:nvPr/>
        </p:nvGrpSpPr>
        <p:grpSpPr>
          <a:xfrm>
            <a:off x="3796648" y="1765103"/>
            <a:ext cx="7430920" cy="739243"/>
            <a:chOff x="4560699" y="1563083"/>
            <a:chExt cx="8917104" cy="887092"/>
          </a:xfrm>
        </p:grpSpPr>
        <p:sp>
          <p:nvSpPr>
            <p:cNvPr id="33" name="Rectangle 6"/>
            <p:cNvSpPr/>
            <p:nvPr/>
          </p:nvSpPr>
          <p:spPr>
            <a:xfrm>
              <a:off x="4606417" y="1671125"/>
              <a:ext cx="8871386" cy="779050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20" tIns="60960" rIns="121920" bIns="60960"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34" name="Right Triangle 7"/>
            <p:cNvSpPr/>
            <p:nvPr/>
          </p:nvSpPr>
          <p:spPr>
            <a:xfrm rot="5400000">
              <a:off x="4634742" y="1673150"/>
              <a:ext cx="713262" cy="751629"/>
            </a:xfrm>
            <a:prstGeom prst="rtTriangl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20" tIns="60960" rIns="121920" bIns="60960"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35" name="TextBox 15"/>
            <p:cNvSpPr txBox="1"/>
            <p:nvPr/>
          </p:nvSpPr>
          <p:spPr>
            <a:xfrm>
              <a:off x="4560699" y="1563083"/>
              <a:ext cx="513563" cy="732586"/>
            </a:xfrm>
            <a:prstGeom prst="rect">
              <a:avLst/>
            </a:prstGeom>
            <a:noFill/>
          </p:spPr>
          <p:txBody>
            <a:bodyPr wrap="square" lIns="121920" tIns="60960" rIns="121920" bIns="60960" rtlCol="0">
              <a:spAutoFit/>
            </a:bodyPr>
            <a:lstStyle/>
            <a:p>
              <a:pPr algn="ctr"/>
              <a:r>
                <a:rPr lang="en-US" altLang="ko-KR" sz="3167" b="1" dirty="0">
                  <a:solidFill>
                    <a:schemeClr val="bg1"/>
                  </a:solidFill>
                  <a:cs typeface="Arial" pitchFamily="34" charset="0"/>
                </a:rPr>
                <a:t>2</a:t>
              </a:r>
              <a:endParaRPr lang="ko-KR" altLang="en-US" sz="3167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64" name="TextBox 21"/>
            <p:cNvSpPr txBox="1"/>
            <p:nvPr/>
          </p:nvSpPr>
          <p:spPr>
            <a:xfrm>
              <a:off x="5706515" y="1827058"/>
              <a:ext cx="7510384" cy="535455"/>
            </a:xfrm>
            <a:prstGeom prst="rect">
              <a:avLst/>
            </a:prstGeom>
            <a:noFill/>
          </p:spPr>
          <p:txBody>
            <a:bodyPr wrap="square" lIns="121920" tIns="60960" rIns="121920" bIns="60960" rtlCol="0">
              <a:spAutoFit/>
            </a:bodyPr>
            <a:lstStyle/>
            <a:p>
              <a:pPr eaLnBrk="0" hangingPunct="0">
                <a:lnSpc>
                  <a:spcPct val="90000"/>
                </a:lnSpc>
                <a:spcBef>
                  <a:spcPct val="15000"/>
                </a:spcBef>
                <a:spcAft>
                  <a:spcPct val="15000"/>
                </a:spcAft>
                <a:buClr>
                  <a:schemeClr val="folHlink"/>
                </a:buClr>
                <a:buSzPct val="80000"/>
              </a:pPr>
              <a:r>
                <a:rPr lang="en-US" altLang="ko-KR" sz="2333" b="1" dirty="0">
                  <a:solidFill>
                    <a:schemeClr val="bg1">
                      <a:lumMod val="75000"/>
                    </a:schemeClr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  <a:cs typeface="Microsoft GothicNeo" panose="020B0500000101010101" pitchFamily="34" charset="-127"/>
                </a:rPr>
                <a:t>Create CDS View</a:t>
              </a:r>
              <a:endParaRPr lang="ko-KR" altLang="en-US" sz="2333" b="1" dirty="0">
                <a:solidFill>
                  <a:schemeClr val="bg1">
                    <a:lumMod val="75000"/>
                  </a:schemeClr>
                </a:solidFill>
                <a:latin typeface="Microsoft JhengHei" panose="020B0604030504040204" pitchFamily="34" charset="-120"/>
                <a:cs typeface="Microsoft GothicNeo" panose="020B0500000101010101" pitchFamily="34" charset="-127"/>
              </a:endParaRPr>
            </a:p>
          </p:txBody>
        </p:sp>
      </p:grpSp>
      <p:grpSp>
        <p:nvGrpSpPr>
          <p:cNvPr id="9" name="群組 8"/>
          <p:cNvGrpSpPr/>
          <p:nvPr/>
        </p:nvGrpSpPr>
        <p:grpSpPr>
          <a:xfrm>
            <a:off x="3796647" y="2728579"/>
            <a:ext cx="7430921" cy="739244"/>
            <a:chOff x="4555977" y="2634558"/>
            <a:chExt cx="8917105" cy="887093"/>
          </a:xfrm>
        </p:grpSpPr>
        <p:sp>
          <p:nvSpPr>
            <p:cNvPr id="39" name="Rectangle 6"/>
            <p:cNvSpPr/>
            <p:nvPr/>
          </p:nvSpPr>
          <p:spPr>
            <a:xfrm>
              <a:off x="4601696" y="2742601"/>
              <a:ext cx="8871386" cy="779050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20" tIns="60960" rIns="121920" bIns="60960"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40" name="Right Triangle 7"/>
            <p:cNvSpPr/>
            <p:nvPr/>
          </p:nvSpPr>
          <p:spPr>
            <a:xfrm rot="5400000">
              <a:off x="4630020" y="2744625"/>
              <a:ext cx="713262" cy="751629"/>
            </a:xfrm>
            <a:prstGeom prst="rtTriangl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20" tIns="60960" rIns="121920" bIns="60960"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41" name="TextBox 15"/>
            <p:cNvSpPr txBox="1"/>
            <p:nvPr/>
          </p:nvSpPr>
          <p:spPr>
            <a:xfrm>
              <a:off x="4555977" y="2634558"/>
              <a:ext cx="513563" cy="732586"/>
            </a:xfrm>
            <a:prstGeom prst="rect">
              <a:avLst/>
            </a:prstGeom>
            <a:noFill/>
          </p:spPr>
          <p:txBody>
            <a:bodyPr wrap="square" lIns="121920" tIns="60960" rIns="121920" bIns="60960" rtlCol="0">
              <a:spAutoFit/>
            </a:bodyPr>
            <a:lstStyle/>
            <a:p>
              <a:pPr algn="ctr"/>
              <a:r>
                <a:rPr lang="en-US" altLang="ko-KR" sz="3167" b="1" dirty="0">
                  <a:solidFill>
                    <a:schemeClr val="bg1"/>
                  </a:solidFill>
                  <a:cs typeface="Arial" pitchFamily="34" charset="0"/>
                </a:rPr>
                <a:t>3</a:t>
              </a:r>
              <a:endParaRPr lang="ko-KR" altLang="en-US" sz="3167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65" name="TextBox 21"/>
            <p:cNvSpPr txBox="1"/>
            <p:nvPr/>
          </p:nvSpPr>
          <p:spPr>
            <a:xfrm>
              <a:off x="5701795" y="2845316"/>
              <a:ext cx="7510383" cy="535455"/>
            </a:xfrm>
            <a:prstGeom prst="rect">
              <a:avLst/>
            </a:prstGeom>
            <a:noFill/>
          </p:spPr>
          <p:txBody>
            <a:bodyPr wrap="square" lIns="121920" tIns="60960" rIns="121920" bIns="60960" rtlCol="0">
              <a:spAutoFit/>
            </a:bodyPr>
            <a:lstStyle/>
            <a:p>
              <a:pPr eaLnBrk="0" hangingPunct="0">
                <a:lnSpc>
                  <a:spcPct val="90000"/>
                </a:lnSpc>
                <a:spcBef>
                  <a:spcPct val="15000"/>
                </a:spcBef>
                <a:spcAft>
                  <a:spcPct val="15000"/>
                </a:spcAft>
                <a:buClr>
                  <a:schemeClr val="folHlink"/>
                </a:buClr>
                <a:buSzPct val="80000"/>
              </a:pPr>
              <a:r>
                <a:rPr lang="en-US" altLang="ko-KR" sz="2333" b="1" dirty="0">
                  <a:solidFill>
                    <a:schemeClr val="bg1">
                      <a:lumMod val="75000"/>
                    </a:schemeClr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  <a:cs typeface="Microsoft GothicNeo" panose="020B0500000101010101" pitchFamily="34" charset="-127"/>
                </a:rPr>
                <a:t>Cardinality</a:t>
              </a:r>
              <a:endParaRPr lang="ko-KR" altLang="en-US" sz="2333" b="1" dirty="0">
                <a:solidFill>
                  <a:schemeClr val="bg1">
                    <a:lumMod val="75000"/>
                  </a:schemeClr>
                </a:solidFill>
                <a:latin typeface="Microsoft JhengHei" panose="020B0604030504040204" pitchFamily="34" charset="-120"/>
                <a:cs typeface="Microsoft GothicNeo" panose="020B0500000101010101" pitchFamily="34" charset="-127"/>
              </a:endParaRPr>
            </a:p>
          </p:txBody>
        </p:sp>
      </p:grpSp>
      <p:grpSp>
        <p:nvGrpSpPr>
          <p:cNvPr id="10" name="群組 9"/>
          <p:cNvGrpSpPr/>
          <p:nvPr/>
        </p:nvGrpSpPr>
        <p:grpSpPr>
          <a:xfrm>
            <a:off x="3796648" y="3585257"/>
            <a:ext cx="7430921" cy="739243"/>
            <a:chOff x="4557382" y="3682075"/>
            <a:chExt cx="8917105" cy="887092"/>
          </a:xfrm>
        </p:grpSpPr>
        <p:sp>
          <p:nvSpPr>
            <p:cNvPr id="45" name="Rectangle 6"/>
            <p:cNvSpPr/>
            <p:nvPr/>
          </p:nvSpPr>
          <p:spPr>
            <a:xfrm>
              <a:off x="4603101" y="3790117"/>
              <a:ext cx="8871386" cy="779050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20" tIns="60960" rIns="121920" bIns="60960"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46" name="Right Triangle 7"/>
            <p:cNvSpPr/>
            <p:nvPr/>
          </p:nvSpPr>
          <p:spPr>
            <a:xfrm rot="5400000">
              <a:off x="4631425" y="3792142"/>
              <a:ext cx="713262" cy="751629"/>
            </a:xfrm>
            <a:prstGeom prst="rtTriangl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20" tIns="60960" rIns="121920" bIns="60960"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47" name="TextBox 15"/>
            <p:cNvSpPr txBox="1"/>
            <p:nvPr/>
          </p:nvSpPr>
          <p:spPr>
            <a:xfrm>
              <a:off x="4557382" y="3682075"/>
              <a:ext cx="513563" cy="732586"/>
            </a:xfrm>
            <a:prstGeom prst="rect">
              <a:avLst/>
            </a:prstGeom>
            <a:noFill/>
          </p:spPr>
          <p:txBody>
            <a:bodyPr wrap="square" lIns="121920" tIns="60960" rIns="121920" bIns="60960" rtlCol="0">
              <a:spAutoFit/>
            </a:bodyPr>
            <a:lstStyle/>
            <a:p>
              <a:pPr algn="ctr"/>
              <a:r>
                <a:rPr lang="en-US" altLang="ko-KR" sz="3167" b="1" dirty="0">
                  <a:solidFill>
                    <a:schemeClr val="bg1"/>
                  </a:solidFill>
                  <a:cs typeface="Arial" pitchFamily="34" charset="0"/>
                </a:rPr>
                <a:t>4</a:t>
              </a:r>
              <a:endParaRPr lang="ko-KR" altLang="en-US" sz="3167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66" name="TextBox 21"/>
            <p:cNvSpPr txBox="1"/>
            <p:nvPr/>
          </p:nvSpPr>
          <p:spPr>
            <a:xfrm>
              <a:off x="5703198" y="3892831"/>
              <a:ext cx="7510383" cy="578544"/>
            </a:xfrm>
            <a:prstGeom prst="rect">
              <a:avLst/>
            </a:prstGeom>
            <a:noFill/>
          </p:spPr>
          <p:txBody>
            <a:bodyPr wrap="square" lIns="121920" tIns="60960" rIns="121920" bIns="60960" rtlCol="0">
              <a:spAutoFit/>
            </a:bodyPr>
            <a:lstStyle/>
            <a:p>
              <a:r>
                <a:rPr lang="en-US" altLang="ko-KR" sz="2333" b="1" dirty="0">
                  <a:solidFill>
                    <a:schemeClr val="bg1">
                      <a:lumMod val="7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itchFamily="34" charset="0"/>
                </a:rPr>
                <a:t>Table function</a:t>
              </a:r>
            </a:p>
          </p:txBody>
        </p:sp>
      </p:grpSp>
      <p:grpSp>
        <p:nvGrpSpPr>
          <p:cNvPr id="11" name="群組 10"/>
          <p:cNvGrpSpPr/>
          <p:nvPr/>
        </p:nvGrpSpPr>
        <p:grpSpPr>
          <a:xfrm>
            <a:off x="3796648" y="4355109"/>
            <a:ext cx="7430921" cy="739243"/>
            <a:chOff x="4550094" y="4723989"/>
            <a:chExt cx="8917105" cy="887092"/>
          </a:xfrm>
        </p:grpSpPr>
        <p:sp>
          <p:nvSpPr>
            <p:cNvPr id="51" name="Rectangle 6"/>
            <p:cNvSpPr/>
            <p:nvPr/>
          </p:nvSpPr>
          <p:spPr>
            <a:xfrm>
              <a:off x="4595813" y="4832031"/>
              <a:ext cx="8871386" cy="779050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20" tIns="60960" rIns="121920" bIns="60960"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52" name="Right Triangle 7"/>
            <p:cNvSpPr/>
            <p:nvPr/>
          </p:nvSpPr>
          <p:spPr>
            <a:xfrm rot="5400000">
              <a:off x="4624137" y="4834055"/>
              <a:ext cx="713262" cy="751629"/>
            </a:xfrm>
            <a:prstGeom prst="rtTriangl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20" tIns="60960" rIns="121920" bIns="60960"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53" name="TextBox 15"/>
            <p:cNvSpPr txBox="1"/>
            <p:nvPr/>
          </p:nvSpPr>
          <p:spPr>
            <a:xfrm>
              <a:off x="4550094" y="4723989"/>
              <a:ext cx="513563" cy="732586"/>
            </a:xfrm>
            <a:prstGeom prst="rect">
              <a:avLst/>
            </a:prstGeom>
            <a:noFill/>
          </p:spPr>
          <p:txBody>
            <a:bodyPr wrap="square" lIns="121920" tIns="60960" rIns="121920" bIns="60960" rtlCol="0">
              <a:spAutoFit/>
            </a:bodyPr>
            <a:lstStyle/>
            <a:p>
              <a:pPr algn="ctr"/>
              <a:r>
                <a:rPr lang="en-US" altLang="ko-KR" sz="3167" b="1" dirty="0">
                  <a:solidFill>
                    <a:schemeClr val="bg1"/>
                  </a:solidFill>
                  <a:cs typeface="Arial" pitchFamily="34" charset="0"/>
                </a:rPr>
                <a:t>5</a:t>
              </a:r>
              <a:endParaRPr lang="ko-KR" altLang="en-US" sz="3167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67" name="TextBox 21"/>
            <p:cNvSpPr txBox="1"/>
            <p:nvPr/>
          </p:nvSpPr>
          <p:spPr>
            <a:xfrm>
              <a:off x="5695910" y="4934747"/>
              <a:ext cx="7510383" cy="578544"/>
            </a:xfrm>
            <a:prstGeom prst="rect">
              <a:avLst/>
            </a:prstGeom>
            <a:noFill/>
          </p:spPr>
          <p:txBody>
            <a:bodyPr wrap="square" lIns="121920" tIns="60960" rIns="121920" bIns="60960" rtlCol="0">
              <a:spAutoFit/>
            </a:bodyPr>
            <a:lstStyle/>
            <a:p>
              <a:r>
                <a:rPr lang="en-US" altLang="ko-KR" sz="2333" b="1" dirty="0">
                  <a:solidFill>
                    <a:schemeClr val="bg1">
                      <a:lumMod val="7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itchFamily="34" charset="0"/>
                </a:rPr>
                <a:t>VDM type and data category</a:t>
              </a:r>
            </a:p>
          </p:txBody>
        </p:sp>
      </p:grpSp>
      <p:grpSp>
        <p:nvGrpSpPr>
          <p:cNvPr id="12" name="群組 11"/>
          <p:cNvGrpSpPr/>
          <p:nvPr/>
        </p:nvGrpSpPr>
        <p:grpSpPr>
          <a:xfrm>
            <a:off x="3796648" y="5287127"/>
            <a:ext cx="7430920" cy="739243"/>
            <a:chOff x="4536179" y="5760904"/>
            <a:chExt cx="8917104" cy="887092"/>
          </a:xfrm>
        </p:grpSpPr>
        <p:sp>
          <p:nvSpPr>
            <p:cNvPr id="57" name="Rectangle 6"/>
            <p:cNvSpPr/>
            <p:nvPr/>
          </p:nvSpPr>
          <p:spPr>
            <a:xfrm>
              <a:off x="4581897" y="5868946"/>
              <a:ext cx="8871386" cy="779050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20" tIns="60960" rIns="121920" bIns="60960"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58" name="Right Triangle 7"/>
            <p:cNvSpPr/>
            <p:nvPr/>
          </p:nvSpPr>
          <p:spPr>
            <a:xfrm rot="5400000">
              <a:off x="4610222" y="5870970"/>
              <a:ext cx="713262" cy="751629"/>
            </a:xfrm>
            <a:prstGeom prst="rtTriangl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20" tIns="60960" rIns="121920" bIns="60960"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59" name="TextBox 15"/>
            <p:cNvSpPr txBox="1"/>
            <p:nvPr/>
          </p:nvSpPr>
          <p:spPr>
            <a:xfrm>
              <a:off x="4536179" y="5760904"/>
              <a:ext cx="513563" cy="732586"/>
            </a:xfrm>
            <a:prstGeom prst="rect">
              <a:avLst/>
            </a:prstGeom>
            <a:noFill/>
          </p:spPr>
          <p:txBody>
            <a:bodyPr wrap="square" lIns="121920" tIns="60960" rIns="121920" bIns="60960" rtlCol="0">
              <a:spAutoFit/>
            </a:bodyPr>
            <a:lstStyle/>
            <a:p>
              <a:pPr algn="ctr"/>
              <a:r>
                <a:rPr lang="en-US" altLang="ko-KR" sz="3167" b="1" dirty="0">
                  <a:solidFill>
                    <a:schemeClr val="bg1"/>
                  </a:solidFill>
                  <a:cs typeface="Arial" pitchFamily="34" charset="0"/>
                </a:rPr>
                <a:t>6</a:t>
              </a:r>
              <a:endParaRPr lang="ko-KR" altLang="en-US" sz="3167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68" name="TextBox 21"/>
            <p:cNvSpPr txBox="1"/>
            <p:nvPr/>
          </p:nvSpPr>
          <p:spPr>
            <a:xfrm>
              <a:off x="5681995" y="5971660"/>
              <a:ext cx="7510384" cy="578544"/>
            </a:xfrm>
            <a:prstGeom prst="rect">
              <a:avLst/>
            </a:prstGeom>
            <a:noFill/>
          </p:spPr>
          <p:txBody>
            <a:bodyPr wrap="square" lIns="121920" tIns="60960" rIns="121920" bIns="60960" rtlCol="0">
              <a:spAutoFit/>
            </a:bodyPr>
            <a:lstStyle/>
            <a:p>
              <a:r>
                <a:rPr lang="en-US" altLang="ko-KR" sz="2333" b="1" dirty="0">
                  <a:latin typeface="微軟正黑體" panose="020B0604030504040204" pitchFamily="34" charset="-120"/>
                  <a:ea typeface="微軟正黑體" panose="020B0604030504040204" pitchFamily="34" charset="-120"/>
                  <a:cs typeface="Arial" pitchFamily="34" charset="0"/>
                </a:rPr>
                <a:t>Annotation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7263135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83738331-2AF1-6D0F-5119-88BE55D6B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222736" cy="1072896"/>
          </a:xfrm>
        </p:spPr>
        <p:txBody>
          <a:bodyPr/>
          <a:lstStyle/>
          <a:p>
            <a:pPr defTabSz="914400"/>
            <a:r>
              <a:rPr lang="en-US" altLang="zh-TW" sz="4000" b="1" kern="0" dirty="0">
                <a:latin typeface="Arial" panose="020B0604020202020204" pitchFamily="34" charset="0"/>
                <a:cs typeface="Arial" panose="020B0604020202020204" pitchFamily="34" charset="0"/>
              </a:rPr>
              <a:t>Annotation</a:t>
            </a:r>
          </a:p>
        </p:txBody>
      </p:sp>
      <p:sp>
        <p:nvSpPr>
          <p:cNvPr id="2" name="文字版面配置區 14">
            <a:extLst>
              <a:ext uri="{FF2B5EF4-FFF2-40B4-BE49-F238E27FC236}">
                <a16:creationId xmlns:a16="http://schemas.microsoft.com/office/drawing/2014/main" id="{0ECC06EF-E856-F693-B7AC-960D0A5B66E5}"/>
              </a:ext>
            </a:extLst>
          </p:cNvPr>
          <p:cNvSpPr txBox="1">
            <a:spLocks/>
          </p:cNvSpPr>
          <p:nvPr/>
        </p:nvSpPr>
        <p:spPr>
          <a:xfrm>
            <a:off x="380999" y="1453896"/>
            <a:ext cx="11222735" cy="490647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10000"/>
              </a:lnSpc>
              <a:spcBef>
                <a:spcPts val="1500"/>
              </a:spcBef>
              <a:spcAft>
                <a:spcPct val="0"/>
              </a:spcAft>
              <a:buClr>
                <a:srgbClr val="001141"/>
              </a:buClr>
              <a:buSzPct val="90000"/>
              <a:buFont typeface="IBM Plex Sans Light" pitchFamily="2" charset="2"/>
              <a:buNone/>
              <a:defRPr sz="15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1pPr>
            <a:lvl2pPr marL="152394" indent="-152394" algn="l" rtl="0" eaLnBrk="1" fontAlgn="base" hangingPunct="1">
              <a:lnSpc>
                <a:spcPct val="110000"/>
              </a:lnSpc>
              <a:spcBef>
                <a:spcPts val="1000"/>
              </a:spcBef>
              <a:spcAft>
                <a:spcPct val="0"/>
              </a:spcAft>
              <a:buClr>
                <a:srgbClr val="001141"/>
              </a:buClr>
              <a:buSzPct val="100000"/>
              <a:buFont typeface="IBM Plex Sans Light" charset="-120"/>
              <a:buChar char="–"/>
              <a:tabLst/>
              <a:defRPr sz="15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2pPr>
            <a:lvl3pPr marL="304788" indent="-152394" algn="l" rtl="0" eaLnBrk="1" fontAlgn="base" hangingPunct="1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rgbClr val="001141"/>
              </a:buClr>
              <a:buSzPct val="100000"/>
              <a:buFont typeface="IBM Plex Sans Light" panose="020B0604020202020204" pitchFamily="34" charset="0"/>
              <a:buChar char="•"/>
              <a:tabLst/>
              <a:defRPr sz="15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3pPr>
            <a:lvl4pPr marL="457182" indent="-152394" algn="l" rtl="0" eaLnBrk="1" fontAlgn="base" hangingPunct="1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rgbClr val="001141"/>
              </a:buClr>
              <a:buSzPct val="100000"/>
              <a:buFont typeface="IBM Plex Sans Light" charset="-120"/>
              <a:buChar char="–"/>
              <a:tabLst/>
              <a:defRPr sz="1500" b="0" i="0" baseline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4pPr>
            <a:lvl5pPr marL="609576" indent="-152394" algn="l" rtl="0" eaLnBrk="1" fontAlgn="base" hangingPunct="1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rgbClr val="001141"/>
              </a:buClr>
              <a:buFont typeface="IBM Plex Sans Light" charset="-120"/>
              <a:buChar char="»"/>
              <a:tabLst/>
              <a:defRPr sz="15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5pPr>
            <a:lvl6pPr marL="2111544" indent="-17288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IBM Plex Sans Light" charset="0"/>
              </a:defRPr>
            </a:lvl6pPr>
            <a:lvl7pPr marL="2594951" indent="-17288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IBM Plex Sans Light" charset="0"/>
              </a:defRPr>
            </a:lvl7pPr>
            <a:lvl8pPr marL="3078357" indent="-17288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IBM Plex Sans Light" charset="0"/>
              </a:defRPr>
            </a:lvl8pPr>
            <a:lvl9pPr marL="3561764" indent="-17288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IBM Plex Sans Light" charset="0"/>
              </a:defRPr>
            </a:lvl9pPr>
          </a:lstStyle>
          <a:p>
            <a:pPr marL="457200" indent="-457200" defTabSz="914400">
              <a:buFont typeface="Wingdings" panose="05000000000000000000" pitchFamily="2" charset="2"/>
              <a:buChar char="l"/>
            </a:pPr>
            <a:r>
              <a:rPr lang="en-US" altLang="zh-TW" sz="2400" b="1" kern="0" dirty="0">
                <a:latin typeface="Arial" panose="020B0604020202020204" pitchFamily="34" charset="0"/>
                <a:cs typeface="Arial" panose="020B0604020202020204" pitchFamily="34" charset="0"/>
              </a:rPr>
              <a:t>A note of explanation/extra information</a:t>
            </a:r>
          </a:p>
          <a:p>
            <a:pPr marL="457200" indent="-457200" defTabSz="914400">
              <a:buFont typeface="Wingdings" panose="05000000000000000000" pitchFamily="2" charset="2"/>
              <a:buChar char="l"/>
            </a:pPr>
            <a:r>
              <a:rPr lang="en-US" altLang="zh-TW" sz="2400" b="1" kern="0" dirty="0">
                <a:latin typeface="Arial" panose="020B0604020202020204" pitchFamily="34" charset="0"/>
                <a:cs typeface="Arial" panose="020B0604020202020204" pitchFamily="34" charset="0"/>
              </a:rPr>
              <a:t>Something need to added or some additional information  to be delivered base on your requirement or </a:t>
            </a:r>
            <a:r>
              <a:rPr lang="en-US" altLang="zh-TW" sz="2400" b="1" kern="0" dirty="0">
                <a:solidFill>
                  <a:srgbClr val="00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some additional </a:t>
            </a:r>
            <a:r>
              <a:rPr lang="en-US" altLang="zh-TW" sz="2400" b="1" kern="0" dirty="0" err="1">
                <a:solidFill>
                  <a:srgbClr val="00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informations</a:t>
            </a:r>
            <a:r>
              <a:rPr lang="en-US" altLang="zh-TW" sz="2400" b="1" kern="0" dirty="0">
                <a:solidFill>
                  <a:srgbClr val="00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to your end users</a:t>
            </a:r>
          </a:p>
          <a:p>
            <a:pPr marL="457200" indent="-457200" defTabSz="914400">
              <a:buFont typeface="Wingdings" panose="05000000000000000000" pitchFamily="2" charset="2"/>
              <a:buChar char="l"/>
            </a:pPr>
            <a:endParaRPr lang="en-US" altLang="zh-TW" sz="2400" b="1" kern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圓柱形 15">
            <a:extLst>
              <a:ext uri="{FF2B5EF4-FFF2-40B4-BE49-F238E27FC236}">
                <a16:creationId xmlns:a16="http://schemas.microsoft.com/office/drawing/2014/main" id="{F33F7E0F-3645-4A94-AC18-548CCA893252}"/>
              </a:ext>
            </a:extLst>
          </p:cNvPr>
          <p:cNvSpPr/>
          <p:nvPr/>
        </p:nvSpPr>
        <p:spPr bwMode="auto">
          <a:xfrm>
            <a:off x="557079" y="4311872"/>
            <a:ext cx="1443790" cy="1298477"/>
          </a:xfrm>
          <a:prstGeom prst="can">
            <a:avLst/>
          </a:prstGeom>
          <a:noFill/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r>
              <a:rPr kumimoji="0" lang="en-US" altLang="zh-TW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DB</a:t>
            </a:r>
            <a:endParaRPr kumimoji="0" lang="zh-TW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箭號: 向右 16">
            <a:extLst>
              <a:ext uri="{FF2B5EF4-FFF2-40B4-BE49-F238E27FC236}">
                <a16:creationId xmlns:a16="http://schemas.microsoft.com/office/drawing/2014/main" id="{4A0389B6-0E13-2D20-97EB-17439261ABD8}"/>
              </a:ext>
            </a:extLst>
          </p:cNvPr>
          <p:cNvSpPr/>
          <p:nvPr/>
        </p:nvSpPr>
        <p:spPr bwMode="auto">
          <a:xfrm>
            <a:off x="2128717" y="4525776"/>
            <a:ext cx="801665" cy="628219"/>
          </a:xfrm>
          <a:prstGeom prst="rightArrow">
            <a:avLst/>
          </a:prstGeom>
          <a:solidFill>
            <a:srgbClr val="1192E8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zh-TW" altLang="en-US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D0747C35-0768-549D-7117-DF701B54D8DF}"/>
              </a:ext>
            </a:extLst>
          </p:cNvPr>
          <p:cNvSpPr/>
          <p:nvPr/>
        </p:nvSpPr>
        <p:spPr bwMode="auto">
          <a:xfrm>
            <a:off x="3214940" y="3590006"/>
            <a:ext cx="1443790" cy="731988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ctr" anchorCtr="0" compatLnSpc="1">
            <a:prstTxWarp prst="textNoShape">
              <a:avLst/>
            </a:prstTxWarp>
          </a:bodyPr>
          <a:lstStyle/>
          <a:p>
            <a:pPr marL="144000" marR="0" indent="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r>
              <a:rPr lang="en-US" altLang="zh-TW" sz="1600" b="1" dirty="0">
                <a:solidFill>
                  <a:schemeClr val="tx1"/>
                </a:solidFill>
                <a:latin typeface="Arial" panose="020B0604020202020204" pitchFamily="34" charset="0"/>
                <a:ea typeface="Microsoft JhengHei Light" panose="020B0304030504040204" pitchFamily="34" charset="-120"/>
                <a:cs typeface="Arial" panose="020B0604020202020204" pitchFamily="34" charset="0"/>
              </a:rPr>
              <a:t>CDS 1</a:t>
            </a:r>
            <a:endParaRPr kumimoji="0" lang="zh-TW" altLang="en-US" sz="1600" b="1" i="0" u="none" strike="noStrike" cap="none" normalizeH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Microsoft JhengHei Light" panose="020B03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B7E77724-CBA7-6FD0-0932-71C6C0D91099}"/>
              </a:ext>
            </a:extLst>
          </p:cNvPr>
          <p:cNvSpPr/>
          <p:nvPr/>
        </p:nvSpPr>
        <p:spPr bwMode="auto">
          <a:xfrm>
            <a:off x="3214940" y="4533463"/>
            <a:ext cx="1443790" cy="731988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ctr" anchorCtr="0" compatLnSpc="1">
            <a:prstTxWarp prst="textNoShape">
              <a:avLst/>
            </a:prstTxWarp>
          </a:bodyPr>
          <a:lstStyle/>
          <a:p>
            <a:pPr marL="144000" marR="0" indent="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r>
              <a:rPr lang="en-US" altLang="zh-TW" sz="1600" b="1" dirty="0">
                <a:solidFill>
                  <a:schemeClr val="tx1"/>
                </a:solidFill>
                <a:latin typeface="Arial" panose="020B0604020202020204" pitchFamily="34" charset="0"/>
                <a:ea typeface="Microsoft JhengHei Light" panose="020B0304030504040204" pitchFamily="34" charset="-120"/>
                <a:cs typeface="Arial" panose="020B0604020202020204" pitchFamily="34" charset="0"/>
              </a:rPr>
              <a:t>CDS 2</a:t>
            </a:r>
            <a:endParaRPr kumimoji="0" lang="zh-TW" altLang="en-US" sz="1600" b="1" i="0" u="none" strike="noStrike" cap="none" normalizeH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Microsoft JhengHei Light" panose="020B03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21" name="矩形: 圓角 20">
            <a:extLst>
              <a:ext uri="{FF2B5EF4-FFF2-40B4-BE49-F238E27FC236}">
                <a16:creationId xmlns:a16="http://schemas.microsoft.com/office/drawing/2014/main" id="{172A8C59-A5C2-F922-9237-2E8A98AEC432}"/>
              </a:ext>
            </a:extLst>
          </p:cNvPr>
          <p:cNvSpPr/>
          <p:nvPr/>
        </p:nvSpPr>
        <p:spPr bwMode="auto">
          <a:xfrm>
            <a:off x="3214940" y="5507408"/>
            <a:ext cx="1443790" cy="731988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ctr" anchorCtr="0" compatLnSpc="1">
            <a:prstTxWarp prst="textNoShape">
              <a:avLst/>
            </a:prstTxWarp>
          </a:bodyPr>
          <a:lstStyle/>
          <a:p>
            <a:pPr marL="144000" marR="0" indent="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r>
              <a:rPr lang="en-US" altLang="zh-TW" sz="1600" b="1" dirty="0">
                <a:solidFill>
                  <a:schemeClr val="tx1"/>
                </a:solidFill>
                <a:latin typeface="Arial" panose="020B0604020202020204" pitchFamily="34" charset="0"/>
                <a:ea typeface="Microsoft JhengHei Light" panose="020B0304030504040204" pitchFamily="34" charset="-120"/>
                <a:cs typeface="Arial" panose="020B0604020202020204" pitchFamily="34" charset="0"/>
              </a:rPr>
              <a:t>CDS 3</a:t>
            </a:r>
            <a:endParaRPr kumimoji="0" lang="zh-TW" altLang="en-US" sz="1600" b="1" i="0" u="none" strike="noStrike" cap="none" normalizeH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Microsoft JhengHei Light" panose="020B03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22" name="六邊形 21">
            <a:extLst>
              <a:ext uri="{FF2B5EF4-FFF2-40B4-BE49-F238E27FC236}">
                <a16:creationId xmlns:a16="http://schemas.microsoft.com/office/drawing/2014/main" id="{052AFF5C-C073-2D8A-9C2B-3D7F01A6EB33}"/>
              </a:ext>
            </a:extLst>
          </p:cNvPr>
          <p:cNvSpPr/>
          <p:nvPr/>
        </p:nvSpPr>
        <p:spPr bwMode="auto">
          <a:xfrm>
            <a:off x="5894657" y="3892366"/>
            <a:ext cx="1991901" cy="1847832"/>
          </a:xfrm>
          <a:prstGeom prst="hexagon">
            <a:avLst/>
          </a:prstGeom>
          <a:noFill/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r>
              <a:rPr kumimoji="0" lang="en-US" altLang="zh-TW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Data / Model /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r>
              <a:rPr kumimoji="0" lang="en-US" altLang="zh-TW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Metadata</a:t>
            </a:r>
            <a:endParaRPr kumimoji="0" lang="zh-TW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箭號: 向右 25">
            <a:extLst>
              <a:ext uri="{FF2B5EF4-FFF2-40B4-BE49-F238E27FC236}">
                <a16:creationId xmlns:a16="http://schemas.microsoft.com/office/drawing/2014/main" id="{5A0C18FF-A9FA-1EB0-3F93-B1EA4F3ACD96}"/>
              </a:ext>
            </a:extLst>
          </p:cNvPr>
          <p:cNvSpPr/>
          <p:nvPr/>
        </p:nvSpPr>
        <p:spPr bwMode="auto">
          <a:xfrm>
            <a:off x="4877551" y="4471159"/>
            <a:ext cx="801665" cy="628219"/>
          </a:xfrm>
          <a:prstGeom prst="rightArrow">
            <a:avLst/>
          </a:prstGeom>
          <a:solidFill>
            <a:srgbClr val="1192E8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zh-TW" altLang="en-US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7" name="書卷: 垂直 26">
            <a:extLst>
              <a:ext uri="{FF2B5EF4-FFF2-40B4-BE49-F238E27FC236}">
                <a16:creationId xmlns:a16="http://schemas.microsoft.com/office/drawing/2014/main" id="{E1BB57A2-AB56-6D55-E8B6-D10BE7FAA3BA}"/>
              </a:ext>
            </a:extLst>
          </p:cNvPr>
          <p:cNvSpPr/>
          <p:nvPr/>
        </p:nvSpPr>
        <p:spPr bwMode="auto">
          <a:xfrm>
            <a:off x="9047816" y="3297418"/>
            <a:ext cx="2548896" cy="2906617"/>
          </a:xfrm>
          <a:prstGeom prst="verticalScroll">
            <a:avLst/>
          </a:prstGeom>
          <a:noFill/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r>
              <a:rPr kumimoji="0" lang="en-US" altLang="zh-TW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Allow the data to </a:t>
            </a:r>
            <a:r>
              <a:rPr kumimoji="0" lang="en-US" altLang="zh-TW" sz="2000" b="0" i="0" u="none" strike="noStrike" cap="none" normalizeH="0" baseline="0" dirty="0">
                <a:ln>
                  <a:noFill/>
                </a:ln>
                <a:solidFill>
                  <a:srgbClr val="0033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another component</a:t>
            </a:r>
            <a:r>
              <a:rPr kumimoji="0" lang="en-US" altLang="zh-TW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– </a:t>
            </a:r>
            <a:r>
              <a:rPr kumimoji="0" lang="en-US" altLang="zh-TW" sz="2000" b="0" i="0" u="none" strike="noStrike" cap="none" normalizeH="0" baseline="0" dirty="0" err="1">
                <a:ln>
                  <a:noFill/>
                </a:ln>
                <a:solidFill>
                  <a:srgbClr val="0033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Odata</a:t>
            </a:r>
            <a:r>
              <a:rPr kumimoji="0" lang="en-US" altLang="zh-TW" sz="2000" b="0" i="0" u="none" strike="noStrike" cap="none" normalizeH="0" baseline="0" dirty="0">
                <a:ln>
                  <a:noFill/>
                </a:ln>
                <a:solidFill>
                  <a:srgbClr val="0033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service</a:t>
            </a:r>
            <a:r>
              <a:rPr kumimoji="0" lang="en-US" altLang="zh-TW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kumimoji="0" lang="en-US" altLang="zh-TW" sz="2000" b="0" i="0" u="none" strike="noStrike" cap="none" normalizeH="0" baseline="0" dirty="0">
                <a:ln>
                  <a:noFill/>
                </a:ln>
                <a:solidFill>
                  <a:srgbClr val="0033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Analytics</a:t>
            </a:r>
            <a:r>
              <a:rPr kumimoji="0" lang="en-US" altLang="zh-TW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and so on</a:t>
            </a:r>
            <a:endParaRPr kumimoji="0" lang="zh-TW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箭號: 向右 27">
            <a:extLst>
              <a:ext uri="{FF2B5EF4-FFF2-40B4-BE49-F238E27FC236}">
                <a16:creationId xmlns:a16="http://schemas.microsoft.com/office/drawing/2014/main" id="{3E1CDB67-3399-0F3B-60D3-B17070536231}"/>
              </a:ext>
            </a:extLst>
          </p:cNvPr>
          <p:cNvSpPr/>
          <p:nvPr/>
        </p:nvSpPr>
        <p:spPr bwMode="auto">
          <a:xfrm>
            <a:off x="8103514" y="4436618"/>
            <a:ext cx="801665" cy="628219"/>
          </a:xfrm>
          <a:prstGeom prst="rightArrow">
            <a:avLst/>
          </a:prstGeom>
          <a:solidFill>
            <a:srgbClr val="1192E8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zh-TW" altLang="en-US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5251526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83738331-2AF1-6D0F-5119-88BE55D6B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222736" cy="1072896"/>
          </a:xfrm>
        </p:spPr>
        <p:txBody>
          <a:bodyPr/>
          <a:lstStyle/>
          <a:p>
            <a:pPr defTabSz="914400"/>
            <a:r>
              <a:rPr lang="en-US" altLang="zh-TW" sz="4000" b="1" kern="0" dirty="0">
                <a:latin typeface="Arial" panose="020B0604020202020204" pitchFamily="34" charset="0"/>
                <a:cs typeface="Arial" panose="020B0604020202020204" pitchFamily="34" charset="0"/>
              </a:rPr>
              <a:t>Annotation -- Classifications</a:t>
            </a:r>
          </a:p>
        </p:txBody>
      </p:sp>
      <p:sp>
        <p:nvSpPr>
          <p:cNvPr id="2" name="文字版面配置區 14">
            <a:extLst>
              <a:ext uri="{FF2B5EF4-FFF2-40B4-BE49-F238E27FC236}">
                <a16:creationId xmlns:a16="http://schemas.microsoft.com/office/drawing/2014/main" id="{0ECC06EF-E856-F693-B7AC-960D0A5B66E5}"/>
              </a:ext>
            </a:extLst>
          </p:cNvPr>
          <p:cNvSpPr txBox="1">
            <a:spLocks/>
          </p:cNvSpPr>
          <p:nvPr/>
        </p:nvSpPr>
        <p:spPr>
          <a:xfrm>
            <a:off x="380999" y="1453896"/>
            <a:ext cx="11222735" cy="490647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10000"/>
              </a:lnSpc>
              <a:spcBef>
                <a:spcPts val="1500"/>
              </a:spcBef>
              <a:spcAft>
                <a:spcPct val="0"/>
              </a:spcAft>
              <a:buClr>
                <a:srgbClr val="001141"/>
              </a:buClr>
              <a:buSzPct val="90000"/>
              <a:buFont typeface="IBM Plex Sans Light" pitchFamily="2" charset="2"/>
              <a:buNone/>
              <a:defRPr sz="15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1pPr>
            <a:lvl2pPr marL="152394" indent="-152394" algn="l" rtl="0" eaLnBrk="1" fontAlgn="base" hangingPunct="1">
              <a:lnSpc>
                <a:spcPct val="110000"/>
              </a:lnSpc>
              <a:spcBef>
                <a:spcPts val="1000"/>
              </a:spcBef>
              <a:spcAft>
                <a:spcPct val="0"/>
              </a:spcAft>
              <a:buClr>
                <a:srgbClr val="001141"/>
              </a:buClr>
              <a:buSzPct val="100000"/>
              <a:buFont typeface="IBM Plex Sans Light" charset="-120"/>
              <a:buChar char="–"/>
              <a:tabLst/>
              <a:defRPr sz="15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2pPr>
            <a:lvl3pPr marL="304788" indent="-152394" algn="l" rtl="0" eaLnBrk="1" fontAlgn="base" hangingPunct="1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rgbClr val="001141"/>
              </a:buClr>
              <a:buSzPct val="100000"/>
              <a:buFont typeface="IBM Plex Sans Light" panose="020B0604020202020204" pitchFamily="34" charset="0"/>
              <a:buChar char="•"/>
              <a:tabLst/>
              <a:defRPr sz="15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3pPr>
            <a:lvl4pPr marL="457182" indent="-152394" algn="l" rtl="0" eaLnBrk="1" fontAlgn="base" hangingPunct="1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rgbClr val="001141"/>
              </a:buClr>
              <a:buSzPct val="100000"/>
              <a:buFont typeface="IBM Plex Sans Light" charset="-120"/>
              <a:buChar char="–"/>
              <a:tabLst/>
              <a:defRPr sz="1500" b="0" i="0" baseline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4pPr>
            <a:lvl5pPr marL="609576" indent="-152394" algn="l" rtl="0" eaLnBrk="1" fontAlgn="base" hangingPunct="1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rgbClr val="001141"/>
              </a:buClr>
              <a:buFont typeface="IBM Plex Sans Light" charset="-120"/>
              <a:buChar char="»"/>
              <a:tabLst/>
              <a:defRPr sz="15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5pPr>
            <a:lvl6pPr marL="2111544" indent="-17288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IBM Plex Sans Light" charset="0"/>
              </a:defRPr>
            </a:lvl6pPr>
            <a:lvl7pPr marL="2594951" indent="-17288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IBM Plex Sans Light" charset="0"/>
              </a:defRPr>
            </a:lvl7pPr>
            <a:lvl8pPr marL="3078357" indent="-17288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IBM Plex Sans Light" charset="0"/>
              </a:defRPr>
            </a:lvl8pPr>
            <a:lvl9pPr marL="3561764" indent="-17288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IBM Plex Sans Light" charset="0"/>
              </a:defRPr>
            </a:lvl9pPr>
          </a:lstStyle>
          <a:p>
            <a:pPr marL="457200" indent="-457200" defTabSz="914400">
              <a:buFont typeface="Wingdings" panose="05000000000000000000" pitchFamily="2" charset="2"/>
              <a:buChar char="l"/>
            </a:pPr>
            <a:r>
              <a:rPr lang="en-US" altLang="zh-TW" sz="2400" b="1" kern="0" dirty="0">
                <a:latin typeface="Arial" panose="020B0604020202020204" pitchFamily="34" charset="0"/>
                <a:cs typeface="Arial" panose="020B0604020202020204" pitchFamily="34" charset="0"/>
              </a:rPr>
              <a:t>ABAP Annotations</a:t>
            </a:r>
          </a:p>
          <a:p>
            <a:pPr marL="761988" lvl="2" indent="-457200" defTabSz="9144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zh-TW" sz="2400" b="1" kern="0" dirty="0">
                <a:solidFill>
                  <a:srgbClr val="00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Evaluated in ABAP runtime environment</a:t>
            </a:r>
            <a:r>
              <a:rPr lang="en-US" altLang="zh-TW" sz="2400" b="1" kern="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457200" indent="-457200" defTabSz="914400">
              <a:buFont typeface="Wingdings" panose="05000000000000000000" pitchFamily="2" charset="2"/>
              <a:buChar char="l"/>
            </a:pPr>
            <a:r>
              <a:rPr lang="en-US" altLang="zh-TW" sz="2400" b="1" kern="0" dirty="0">
                <a:latin typeface="Arial" panose="020B0604020202020204" pitchFamily="34" charset="0"/>
                <a:cs typeface="Arial" panose="020B0604020202020204" pitchFamily="34" charset="0"/>
              </a:rPr>
              <a:t>Component Annotations</a:t>
            </a:r>
          </a:p>
          <a:p>
            <a:pPr marL="761988" lvl="2" indent="-457200" defTabSz="9144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zh-TW" sz="2400" b="1" kern="0" dirty="0">
                <a:latin typeface="Arial" panose="020B0604020202020204" pitchFamily="34" charset="0"/>
                <a:cs typeface="Arial" panose="020B0604020202020204" pitchFamily="34" charset="0"/>
              </a:rPr>
              <a:t>Evaluated by the frameworks of </a:t>
            </a:r>
            <a:r>
              <a:rPr lang="en-US" altLang="zh-TW" sz="2400" b="1" kern="0" dirty="0">
                <a:solidFill>
                  <a:srgbClr val="00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other software components</a:t>
            </a:r>
            <a:r>
              <a:rPr lang="en-US" altLang="zh-TW" sz="2400" b="1" kern="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457200" indent="-457200" defTabSz="914400">
              <a:buFont typeface="Wingdings" panose="05000000000000000000" pitchFamily="2" charset="2"/>
              <a:buChar char="l"/>
            </a:pPr>
            <a:r>
              <a:rPr lang="en-US" altLang="zh-TW" sz="2400" b="1" kern="0" dirty="0">
                <a:latin typeface="Arial" panose="020B0604020202020204" pitchFamily="34" charset="0"/>
                <a:cs typeface="Arial" panose="020B0604020202020204" pitchFamily="34" charset="0"/>
              </a:rPr>
              <a:t>Annotation array [</a:t>
            </a:r>
            <a:r>
              <a:rPr lang="zh-TW" altLang="en-US" sz="2400" b="1" kern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2400" b="1" kern="0" dirty="0">
                <a:latin typeface="Arial" panose="020B0604020202020204" pitchFamily="34" charset="0"/>
                <a:cs typeface="Arial" panose="020B0604020202020204" pitchFamily="34" charset="0"/>
              </a:rPr>
              <a:t>]</a:t>
            </a:r>
          </a:p>
          <a:p>
            <a:pPr marL="761988" lvl="2" indent="-457200" defTabSz="9144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zh-TW" sz="2400" b="1" kern="0" dirty="0">
                <a:latin typeface="Arial" panose="020B0604020202020204" pitchFamily="34" charset="0"/>
                <a:cs typeface="Arial" panose="020B0604020202020204" pitchFamily="34" charset="0"/>
              </a:rPr>
              <a:t>More than one field/value is applicable.</a:t>
            </a:r>
          </a:p>
          <a:p>
            <a:pPr lvl="2" indent="0" defTabSz="914400">
              <a:lnSpc>
                <a:spcPct val="200000"/>
              </a:lnSpc>
              <a:buNone/>
            </a:pPr>
            <a:r>
              <a:rPr lang="en-US" altLang="zh-TW" sz="2400" b="1" kern="0" dirty="0">
                <a:latin typeface="Arial" panose="020B0604020202020204" pitchFamily="34" charset="0"/>
                <a:cs typeface="Arial" panose="020B0604020202020204" pitchFamily="34" charset="0"/>
              </a:rPr>
              <a:t>     [ { field1: value, field2: value …} ]</a:t>
            </a:r>
          </a:p>
          <a:p>
            <a:pPr marL="457200" indent="-457200" defTabSz="914400">
              <a:buFont typeface="Wingdings" panose="05000000000000000000" pitchFamily="2" charset="2"/>
              <a:buChar char="l"/>
            </a:pPr>
            <a:endParaRPr lang="en-US" altLang="zh-TW" sz="2400" b="1" kern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193602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83738331-2AF1-6D0F-5119-88BE55D6B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430000" cy="1072896"/>
          </a:xfrm>
        </p:spPr>
        <p:txBody>
          <a:bodyPr/>
          <a:lstStyle/>
          <a:p>
            <a:pPr defTabSz="914400"/>
            <a:r>
              <a:rPr lang="en-US" altLang="zh-TW" sz="4000" b="1" kern="0" dirty="0">
                <a:latin typeface="Arial" panose="020B0604020202020204" pitchFamily="34" charset="0"/>
                <a:cs typeface="Arial" panose="020B0604020202020204" pitchFamily="34" charset="0"/>
              </a:rPr>
              <a:t>Annotation–Position of </a:t>
            </a:r>
            <a:r>
              <a:rPr lang="en-US" altLang="zh-TW" sz="4000" b="1" kern="0">
                <a:latin typeface="Arial" panose="020B0604020202020204" pitchFamily="34" charset="0"/>
                <a:cs typeface="Arial" panose="020B0604020202020204" pitchFamily="34" charset="0"/>
              </a:rPr>
              <a:t>the annotations </a:t>
            </a:r>
            <a:r>
              <a:rPr lang="en-US" altLang="zh-TW" sz="4000" b="1" kern="0" dirty="0">
                <a:latin typeface="Arial" panose="020B0604020202020204" pitchFamily="34" charset="0"/>
                <a:cs typeface="Arial" panose="020B0604020202020204" pitchFamily="34" charset="0"/>
              </a:rPr>
              <a:t>located</a:t>
            </a:r>
          </a:p>
        </p:txBody>
      </p:sp>
      <p:sp>
        <p:nvSpPr>
          <p:cNvPr id="2" name="文字版面配置區 14">
            <a:extLst>
              <a:ext uri="{FF2B5EF4-FFF2-40B4-BE49-F238E27FC236}">
                <a16:creationId xmlns:a16="http://schemas.microsoft.com/office/drawing/2014/main" id="{0ECC06EF-E856-F693-B7AC-960D0A5B66E5}"/>
              </a:ext>
            </a:extLst>
          </p:cNvPr>
          <p:cNvSpPr txBox="1">
            <a:spLocks/>
          </p:cNvSpPr>
          <p:nvPr/>
        </p:nvSpPr>
        <p:spPr>
          <a:xfrm>
            <a:off x="381000" y="1453896"/>
            <a:ext cx="4178736" cy="490647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10000"/>
              </a:lnSpc>
              <a:spcBef>
                <a:spcPts val="1500"/>
              </a:spcBef>
              <a:spcAft>
                <a:spcPct val="0"/>
              </a:spcAft>
              <a:buClr>
                <a:srgbClr val="001141"/>
              </a:buClr>
              <a:buSzPct val="90000"/>
              <a:buFont typeface="IBM Plex Sans Light" pitchFamily="2" charset="2"/>
              <a:buNone/>
              <a:defRPr sz="15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1pPr>
            <a:lvl2pPr marL="152394" indent="-152394" algn="l" rtl="0" eaLnBrk="1" fontAlgn="base" hangingPunct="1">
              <a:lnSpc>
                <a:spcPct val="110000"/>
              </a:lnSpc>
              <a:spcBef>
                <a:spcPts val="1000"/>
              </a:spcBef>
              <a:spcAft>
                <a:spcPct val="0"/>
              </a:spcAft>
              <a:buClr>
                <a:srgbClr val="001141"/>
              </a:buClr>
              <a:buSzPct val="100000"/>
              <a:buFont typeface="IBM Plex Sans Light" charset="-120"/>
              <a:buChar char="–"/>
              <a:tabLst/>
              <a:defRPr sz="15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2pPr>
            <a:lvl3pPr marL="304788" indent="-152394" algn="l" rtl="0" eaLnBrk="1" fontAlgn="base" hangingPunct="1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rgbClr val="001141"/>
              </a:buClr>
              <a:buSzPct val="100000"/>
              <a:buFont typeface="IBM Plex Sans Light" panose="020B0604020202020204" pitchFamily="34" charset="0"/>
              <a:buChar char="•"/>
              <a:tabLst/>
              <a:defRPr sz="15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3pPr>
            <a:lvl4pPr marL="457182" indent="-152394" algn="l" rtl="0" eaLnBrk="1" fontAlgn="base" hangingPunct="1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rgbClr val="001141"/>
              </a:buClr>
              <a:buSzPct val="100000"/>
              <a:buFont typeface="IBM Plex Sans Light" charset="-120"/>
              <a:buChar char="–"/>
              <a:tabLst/>
              <a:defRPr sz="1500" b="0" i="0" baseline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4pPr>
            <a:lvl5pPr marL="609576" indent="-152394" algn="l" rtl="0" eaLnBrk="1" fontAlgn="base" hangingPunct="1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rgbClr val="001141"/>
              </a:buClr>
              <a:buFont typeface="IBM Plex Sans Light" charset="-120"/>
              <a:buChar char="»"/>
              <a:tabLst/>
              <a:defRPr sz="15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5pPr>
            <a:lvl6pPr marL="2111544" indent="-17288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IBM Plex Sans Light" charset="0"/>
              </a:defRPr>
            </a:lvl6pPr>
            <a:lvl7pPr marL="2594951" indent="-17288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IBM Plex Sans Light" charset="0"/>
              </a:defRPr>
            </a:lvl7pPr>
            <a:lvl8pPr marL="3078357" indent="-17288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IBM Plex Sans Light" charset="0"/>
              </a:defRPr>
            </a:lvl8pPr>
            <a:lvl9pPr marL="3561764" indent="-17288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IBM Plex Sans Light" charset="0"/>
              </a:defRPr>
            </a:lvl9pPr>
          </a:lstStyle>
          <a:p>
            <a:pPr marL="457200" indent="-457200" defTabSz="914400">
              <a:buFont typeface="Wingdings" panose="05000000000000000000" pitchFamily="2" charset="2"/>
              <a:buChar char="l"/>
            </a:pPr>
            <a:r>
              <a:rPr lang="en-US" altLang="zh-TW" sz="2400" b="1" kern="0" dirty="0">
                <a:latin typeface="Arial" panose="020B0604020202020204" pitchFamily="34" charset="0"/>
                <a:cs typeface="Arial" panose="020B0604020202020204" pitchFamily="34" charset="0"/>
              </a:rPr>
              <a:t>Header level Annotations</a:t>
            </a:r>
          </a:p>
          <a:p>
            <a:pPr marL="457200" indent="-457200" defTabSz="914400">
              <a:buFont typeface="Wingdings" panose="05000000000000000000" pitchFamily="2" charset="2"/>
              <a:buChar char="l"/>
            </a:pPr>
            <a:endParaRPr lang="en-US" altLang="zh-TW" sz="2400" b="1" kern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defTabSz="914400">
              <a:buFont typeface="Wingdings" panose="05000000000000000000" pitchFamily="2" charset="2"/>
              <a:buChar char="l"/>
            </a:pPr>
            <a:endParaRPr lang="en-US" altLang="zh-TW" sz="2400" b="1" kern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defTabSz="914400"/>
            <a:endParaRPr lang="en-US" altLang="zh-TW" sz="2400" b="1" kern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defTabSz="914400">
              <a:buFont typeface="Wingdings" panose="05000000000000000000" pitchFamily="2" charset="2"/>
              <a:buChar char="l"/>
            </a:pPr>
            <a:r>
              <a:rPr lang="en-US" altLang="zh-TW" sz="2400" b="1" kern="0" dirty="0">
                <a:latin typeface="Arial" panose="020B0604020202020204" pitchFamily="34" charset="0"/>
                <a:cs typeface="Arial" panose="020B0604020202020204" pitchFamily="34" charset="0"/>
              </a:rPr>
              <a:t>Body/Column level Annotations</a:t>
            </a:r>
          </a:p>
          <a:p>
            <a:pPr marL="457200" indent="-457200" defTabSz="914400">
              <a:buFont typeface="Wingdings" panose="05000000000000000000" pitchFamily="2" charset="2"/>
              <a:buChar char="l"/>
            </a:pPr>
            <a:endParaRPr lang="en-US" altLang="zh-TW" sz="2400" b="1" kern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1AF7272-BD55-0610-FE79-1F359FE601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4765" y="1806872"/>
            <a:ext cx="7524750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39539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83738331-2AF1-6D0F-5119-88BE55D6B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222736" cy="1072896"/>
          </a:xfrm>
        </p:spPr>
        <p:txBody>
          <a:bodyPr/>
          <a:lstStyle/>
          <a:p>
            <a:r>
              <a:rPr lang="en-US" altLang="zh-TW" sz="4000" b="1" dirty="0">
                <a:latin typeface="Arial" panose="020B0604020202020204" pitchFamily="34" charset="0"/>
                <a:cs typeface="Arial" panose="020B0604020202020204" pitchFamily="34" charset="0"/>
              </a:rPr>
              <a:t>Components of a Data Model</a:t>
            </a:r>
            <a:endParaRPr lang="zh-TW" alt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文字版面配置區 14">
            <a:extLst>
              <a:ext uri="{FF2B5EF4-FFF2-40B4-BE49-F238E27FC236}">
                <a16:creationId xmlns:a16="http://schemas.microsoft.com/office/drawing/2014/main" id="{4D048E62-AB36-1ABF-3CDF-13D8B92A1DD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81000" y="1554480"/>
            <a:ext cx="10600944" cy="4626864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2800" dirty="0">
                <a:latin typeface="Arial" panose="020B0604020202020204" pitchFamily="34" charset="0"/>
                <a:cs typeface="Arial" panose="020B0604020202020204" pitchFamily="34" charset="0"/>
              </a:rPr>
              <a:t>Entities/Objects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2800" dirty="0">
                <a:latin typeface="Arial" panose="020B0604020202020204" pitchFamily="34" charset="0"/>
                <a:cs typeface="Arial" panose="020B0604020202020204" pitchFamily="34" charset="0"/>
              </a:rPr>
              <a:t>Attributes/Fields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2800" dirty="0">
                <a:latin typeface="Arial" panose="020B0604020202020204" pitchFamily="34" charset="0"/>
                <a:cs typeface="Arial" panose="020B0604020202020204" pitchFamily="34" charset="0"/>
              </a:rPr>
              <a:t>Relationships(Cardinality)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2800" dirty="0">
                <a:latin typeface="Arial" panose="020B0604020202020204" pitchFamily="34" charset="0"/>
                <a:cs typeface="Arial" panose="020B0604020202020204" pitchFamily="34" charset="0"/>
              </a:rPr>
              <a:t>Data Types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2800" dirty="0">
                <a:latin typeface="Arial" panose="020B0604020202020204" pitchFamily="34" charset="0"/>
                <a:cs typeface="Arial" panose="020B0604020202020204" pitchFamily="34" charset="0"/>
              </a:rPr>
              <a:t>Constraints</a:t>
            </a:r>
          </a:p>
          <a:p>
            <a:pPr lvl="3" indent="0">
              <a:buNone/>
            </a:pPr>
            <a:endParaRPr lang="en-US" altLang="zh-TW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TW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320997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83738331-2AF1-6D0F-5119-88BE55D6B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222736" cy="1072896"/>
          </a:xfrm>
        </p:spPr>
        <p:txBody>
          <a:bodyPr/>
          <a:lstStyle/>
          <a:p>
            <a:pPr defTabSz="914400"/>
            <a:r>
              <a:rPr lang="en-US" altLang="zh-TW" sz="4000" b="1" kern="0" dirty="0">
                <a:latin typeface="Arial" panose="020B0604020202020204" pitchFamily="34" charset="0"/>
                <a:cs typeface="Arial" panose="020B0604020202020204" pitchFamily="34" charset="0"/>
              </a:rPr>
              <a:t>ABAP Annotation</a:t>
            </a:r>
          </a:p>
        </p:txBody>
      </p:sp>
      <p:sp>
        <p:nvSpPr>
          <p:cNvPr id="2" name="文字版面配置區 14">
            <a:extLst>
              <a:ext uri="{FF2B5EF4-FFF2-40B4-BE49-F238E27FC236}">
                <a16:creationId xmlns:a16="http://schemas.microsoft.com/office/drawing/2014/main" id="{0ECC06EF-E856-F693-B7AC-960D0A5B66E5}"/>
              </a:ext>
            </a:extLst>
          </p:cNvPr>
          <p:cNvSpPr txBox="1">
            <a:spLocks/>
          </p:cNvSpPr>
          <p:nvPr/>
        </p:nvSpPr>
        <p:spPr>
          <a:xfrm>
            <a:off x="389021" y="1570521"/>
            <a:ext cx="5490412" cy="490647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10000"/>
              </a:lnSpc>
              <a:spcBef>
                <a:spcPts val="1500"/>
              </a:spcBef>
              <a:spcAft>
                <a:spcPct val="0"/>
              </a:spcAft>
              <a:buClr>
                <a:srgbClr val="001141"/>
              </a:buClr>
              <a:buSzPct val="90000"/>
              <a:buFont typeface="IBM Plex Sans Light" pitchFamily="2" charset="2"/>
              <a:buNone/>
              <a:defRPr sz="15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1pPr>
            <a:lvl2pPr marL="152394" indent="-152394" algn="l" rtl="0" eaLnBrk="1" fontAlgn="base" hangingPunct="1">
              <a:lnSpc>
                <a:spcPct val="110000"/>
              </a:lnSpc>
              <a:spcBef>
                <a:spcPts val="1000"/>
              </a:spcBef>
              <a:spcAft>
                <a:spcPct val="0"/>
              </a:spcAft>
              <a:buClr>
                <a:srgbClr val="001141"/>
              </a:buClr>
              <a:buSzPct val="100000"/>
              <a:buFont typeface="IBM Plex Sans Light" charset="-120"/>
              <a:buChar char="–"/>
              <a:tabLst/>
              <a:defRPr sz="15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2pPr>
            <a:lvl3pPr marL="304788" indent="-152394" algn="l" rtl="0" eaLnBrk="1" fontAlgn="base" hangingPunct="1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rgbClr val="001141"/>
              </a:buClr>
              <a:buSzPct val="100000"/>
              <a:buFont typeface="IBM Plex Sans Light" panose="020B0604020202020204" pitchFamily="34" charset="0"/>
              <a:buChar char="•"/>
              <a:tabLst/>
              <a:defRPr sz="15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3pPr>
            <a:lvl4pPr marL="457182" indent="-152394" algn="l" rtl="0" eaLnBrk="1" fontAlgn="base" hangingPunct="1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rgbClr val="001141"/>
              </a:buClr>
              <a:buSzPct val="100000"/>
              <a:buFont typeface="IBM Plex Sans Light" charset="-120"/>
              <a:buChar char="–"/>
              <a:tabLst/>
              <a:defRPr sz="1500" b="0" i="0" baseline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4pPr>
            <a:lvl5pPr marL="609576" indent="-152394" algn="l" rtl="0" eaLnBrk="1" fontAlgn="base" hangingPunct="1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rgbClr val="001141"/>
              </a:buClr>
              <a:buFont typeface="IBM Plex Sans Light" charset="-120"/>
              <a:buChar char="»"/>
              <a:tabLst/>
              <a:defRPr sz="15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5pPr>
            <a:lvl6pPr marL="2111544" indent="-17288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IBM Plex Sans Light" charset="0"/>
              </a:defRPr>
            </a:lvl6pPr>
            <a:lvl7pPr marL="2594951" indent="-17288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IBM Plex Sans Light" charset="0"/>
              </a:defRPr>
            </a:lvl7pPr>
            <a:lvl8pPr marL="3078357" indent="-17288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IBM Plex Sans Light" charset="0"/>
              </a:defRPr>
            </a:lvl8pPr>
            <a:lvl9pPr marL="3561764" indent="-17288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IBM Plex Sans Light" charset="0"/>
              </a:defRPr>
            </a:lvl9pPr>
          </a:lstStyle>
          <a:p>
            <a:pPr marL="457200" indent="-457200" defTabSz="914400">
              <a:buFont typeface="Wingdings" panose="05000000000000000000" pitchFamily="2" charset="2"/>
              <a:buChar char="l"/>
            </a:pPr>
            <a:r>
              <a:rPr lang="en-US" altLang="zh-TW" sz="2400" b="1" kern="0" dirty="0" err="1">
                <a:latin typeface="Arial" panose="020B0604020202020204" pitchFamily="34" charset="0"/>
                <a:cs typeface="Arial" panose="020B0604020202020204" pitchFamily="34" charset="0"/>
              </a:rPr>
              <a:t>AbapCatalog</a:t>
            </a:r>
            <a:r>
              <a:rPr lang="en-US" altLang="zh-TW" sz="2400" b="1" kern="0" dirty="0">
                <a:latin typeface="Arial" panose="020B0604020202020204" pitchFamily="34" charset="0"/>
                <a:cs typeface="Arial" panose="020B0604020202020204" pitchFamily="34" charset="0"/>
              </a:rPr>
              <a:t>-Annotations </a:t>
            </a:r>
          </a:p>
          <a:p>
            <a:pPr marL="457200" indent="-457200" defTabSz="914400">
              <a:buFont typeface="Wingdings" panose="05000000000000000000" pitchFamily="2" charset="2"/>
              <a:buChar char="l"/>
            </a:pPr>
            <a:r>
              <a:rPr lang="en-US" altLang="zh-TW" sz="2400" b="1" kern="0" dirty="0" err="1">
                <a:latin typeface="Arial" panose="020B0604020202020204" pitchFamily="34" charset="0"/>
                <a:cs typeface="Arial" panose="020B0604020202020204" pitchFamily="34" charset="0"/>
              </a:rPr>
              <a:t>AccessControl</a:t>
            </a:r>
            <a:r>
              <a:rPr lang="en-US" altLang="zh-TW" sz="2400" b="1" kern="0" dirty="0">
                <a:latin typeface="Arial" panose="020B0604020202020204" pitchFamily="34" charset="0"/>
                <a:cs typeface="Arial" panose="020B0604020202020204" pitchFamily="34" charset="0"/>
              </a:rPr>
              <a:t>-Annotations </a:t>
            </a:r>
          </a:p>
          <a:p>
            <a:pPr marL="457200" indent="-457200" defTabSz="914400">
              <a:buFont typeface="Wingdings" panose="05000000000000000000" pitchFamily="2" charset="2"/>
              <a:buChar char="l"/>
            </a:pPr>
            <a:r>
              <a:rPr lang="en-US" altLang="zh-TW" sz="2400" b="1" kern="0" dirty="0" err="1">
                <a:latin typeface="Arial" panose="020B0604020202020204" pitchFamily="34" charset="0"/>
                <a:cs typeface="Arial" panose="020B0604020202020204" pitchFamily="34" charset="0"/>
              </a:rPr>
              <a:t>ClientDependent</a:t>
            </a:r>
            <a:r>
              <a:rPr lang="en-US" altLang="zh-TW" sz="2400" b="1" kern="0" dirty="0">
                <a:latin typeface="Arial" panose="020B0604020202020204" pitchFamily="34" charset="0"/>
                <a:cs typeface="Arial" panose="020B0604020202020204" pitchFamily="34" charset="0"/>
              </a:rPr>
              <a:t>-Annotations </a:t>
            </a:r>
          </a:p>
          <a:p>
            <a:pPr marL="457200" indent="-457200" defTabSz="914400">
              <a:buFont typeface="Wingdings" panose="05000000000000000000" pitchFamily="2" charset="2"/>
              <a:buChar char="l"/>
            </a:pPr>
            <a:r>
              <a:rPr lang="en-US" altLang="zh-TW" sz="2400" b="1" kern="0" dirty="0" err="1">
                <a:latin typeface="Arial" panose="020B0604020202020204" pitchFamily="34" charset="0"/>
                <a:cs typeface="Arial" panose="020B0604020202020204" pitchFamily="34" charset="0"/>
              </a:rPr>
              <a:t>ClientHandling</a:t>
            </a:r>
            <a:r>
              <a:rPr lang="en-US" altLang="zh-TW" sz="2400" b="1" kern="0" dirty="0">
                <a:latin typeface="Arial" panose="020B0604020202020204" pitchFamily="34" charset="0"/>
                <a:cs typeface="Arial" panose="020B0604020202020204" pitchFamily="34" charset="0"/>
              </a:rPr>
              <a:t>-Annotations </a:t>
            </a:r>
          </a:p>
          <a:p>
            <a:pPr marL="457200" indent="-457200" defTabSz="914400">
              <a:buFont typeface="Wingdings" panose="05000000000000000000" pitchFamily="2" charset="2"/>
              <a:buChar char="l"/>
            </a:pPr>
            <a:r>
              <a:rPr lang="en-US" altLang="zh-TW" sz="2400" b="1" kern="0" dirty="0" err="1">
                <a:latin typeface="Arial" panose="020B0604020202020204" pitchFamily="34" charset="0"/>
                <a:cs typeface="Arial" panose="020B0604020202020204" pitchFamily="34" charset="0"/>
              </a:rPr>
              <a:t>DataAging</a:t>
            </a:r>
            <a:r>
              <a:rPr lang="en-US" altLang="zh-TW" sz="2400" b="1" kern="0" dirty="0">
                <a:latin typeface="Arial" panose="020B0604020202020204" pitchFamily="34" charset="0"/>
                <a:cs typeface="Arial" panose="020B0604020202020204" pitchFamily="34" charset="0"/>
              </a:rPr>
              <a:t>-Annotations </a:t>
            </a:r>
          </a:p>
          <a:p>
            <a:pPr defTabSz="914400"/>
            <a:endParaRPr lang="en-US" altLang="zh-TW" sz="2400" b="1" kern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文字版面配置區 14">
            <a:extLst>
              <a:ext uri="{FF2B5EF4-FFF2-40B4-BE49-F238E27FC236}">
                <a16:creationId xmlns:a16="http://schemas.microsoft.com/office/drawing/2014/main" id="{AB0A0C84-0BE7-C8CA-FAF7-855AEABE5BFA}"/>
              </a:ext>
            </a:extLst>
          </p:cNvPr>
          <p:cNvSpPr txBox="1">
            <a:spLocks/>
          </p:cNvSpPr>
          <p:nvPr/>
        </p:nvSpPr>
        <p:spPr>
          <a:xfrm>
            <a:off x="5879433" y="1570521"/>
            <a:ext cx="5490412" cy="490647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10000"/>
              </a:lnSpc>
              <a:spcBef>
                <a:spcPts val="1500"/>
              </a:spcBef>
              <a:spcAft>
                <a:spcPct val="0"/>
              </a:spcAft>
              <a:buClr>
                <a:srgbClr val="001141"/>
              </a:buClr>
              <a:buSzPct val="90000"/>
              <a:buFont typeface="IBM Plex Sans Light" pitchFamily="2" charset="2"/>
              <a:buNone/>
              <a:defRPr sz="15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1pPr>
            <a:lvl2pPr marL="152394" indent="-152394" algn="l" rtl="0" eaLnBrk="1" fontAlgn="base" hangingPunct="1">
              <a:lnSpc>
                <a:spcPct val="110000"/>
              </a:lnSpc>
              <a:spcBef>
                <a:spcPts val="1000"/>
              </a:spcBef>
              <a:spcAft>
                <a:spcPct val="0"/>
              </a:spcAft>
              <a:buClr>
                <a:srgbClr val="001141"/>
              </a:buClr>
              <a:buSzPct val="100000"/>
              <a:buFont typeface="IBM Plex Sans Light" charset="-120"/>
              <a:buChar char="–"/>
              <a:tabLst/>
              <a:defRPr sz="15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2pPr>
            <a:lvl3pPr marL="304788" indent="-152394" algn="l" rtl="0" eaLnBrk="1" fontAlgn="base" hangingPunct="1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rgbClr val="001141"/>
              </a:buClr>
              <a:buSzPct val="100000"/>
              <a:buFont typeface="IBM Plex Sans Light" panose="020B0604020202020204" pitchFamily="34" charset="0"/>
              <a:buChar char="•"/>
              <a:tabLst/>
              <a:defRPr sz="15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3pPr>
            <a:lvl4pPr marL="457182" indent="-152394" algn="l" rtl="0" eaLnBrk="1" fontAlgn="base" hangingPunct="1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rgbClr val="001141"/>
              </a:buClr>
              <a:buSzPct val="100000"/>
              <a:buFont typeface="IBM Plex Sans Light" charset="-120"/>
              <a:buChar char="–"/>
              <a:tabLst/>
              <a:defRPr sz="1500" b="0" i="0" baseline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4pPr>
            <a:lvl5pPr marL="609576" indent="-152394" algn="l" rtl="0" eaLnBrk="1" fontAlgn="base" hangingPunct="1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rgbClr val="001141"/>
              </a:buClr>
              <a:buFont typeface="IBM Plex Sans Light" charset="-120"/>
              <a:buChar char="»"/>
              <a:tabLst/>
              <a:defRPr sz="15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5pPr>
            <a:lvl6pPr marL="2111544" indent="-17288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IBM Plex Sans Light" charset="0"/>
              </a:defRPr>
            </a:lvl6pPr>
            <a:lvl7pPr marL="2594951" indent="-17288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IBM Plex Sans Light" charset="0"/>
              </a:defRPr>
            </a:lvl7pPr>
            <a:lvl8pPr marL="3078357" indent="-17288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IBM Plex Sans Light" charset="0"/>
              </a:defRPr>
            </a:lvl8pPr>
            <a:lvl9pPr marL="3561764" indent="-17288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IBM Plex Sans Light" charset="0"/>
              </a:defRPr>
            </a:lvl9pPr>
          </a:lstStyle>
          <a:p>
            <a:pPr marL="457200" indent="-457200" defTabSz="914400">
              <a:buFont typeface="Wingdings" panose="05000000000000000000" pitchFamily="2" charset="2"/>
              <a:buChar char="l"/>
            </a:pPr>
            <a:r>
              <a:rPr lang="en-US" altLang="zh-TW" sz="2400" b="1" kern="0" dirty="0" err="1">
                <a:latin typeface="Arial" panose="020B0604020202020204" pitchFamily="34" charset="0"/>
                <a:cs typeface="Arial" panose="020B0604020202020204" pitchFamily="34" charset="0"/>
              </a:rPr>
              <a:t>EndUserText</a:t>
            </a:r>
            <a:r>
              <a:rPr lang="en-US" altLang="zh-TW" sz="2400" b="1" kern="0" dirty="0">
                <a:latin typeface="Arial" panose="020B0604020202020204" pitchFamily="34" charset="0"/>
                <a:cs typeface="Arial" panose="020B0604020202020204" pitchFamily="34" charset="0"/>
              </a:rPr>
              <a:t>-Annotations </a:t>
            </a:r>
          </a:p>
          <a:p>
            <a:pPr marL="457200" indent="-457200" defTabSz="914400">
              <a:buFont typeface="Wingdings" panose="05000000000000000000" pitchFamily="2" charset="2"/>
              <a:buChar char="l"/>
            </a:pPr>
            <a:r>
              <a:rPr lang="en-US" altLang="zh-TW" sz="2400" b="1" kern="0" dirty="0">
                <a:latin typeface="Arial" panose="020B0604020202020204" pitchFamily="34" charset="0"/>
                <a:cs typeface="Arial" panose="020B0604020202020204" pitchFamily="34" charset="0"/>
              </a:rPr>
              <a:t>Environment-Annotations </a:t>
            </a:r>
          </a:p>
          <a:p>
            <a:pPr marL="457200" indent="-457200" defTabSz="914400">
              <a:buFont typeface="Wingdings" panose="05000000000000000000" pitchFamily="2" charset="2"/>
              <a:buChar char="l"/>
            </a:pPr>
            <a:r>
              <a:rPr lang="en-US" altLang="zh-TW" sz="2400" b="1" kern="0" dirty="0" err="1">
                <a:latin typeface="Arial" panose="020B0604020202020204" pitchFamily="34" charset="0"/>
                <a:cs typeface="Arial" panose="020B0604020202020204" pitchFamily="34" charset="0"/>
              </a:rPr>
              <a:t>MappingRole</a:t>
            </a:r>
            <a:r>
              <a:rPr lang="en-US" altLang="zh-TW" sz="2400" b="1" kern="0" dirty="0">
                <a:latin typeface="Arial" panose="020B0604020202020204" pitchFamily="34" charset="0"/>
                <a:cs typeface="Arial" panose="020B0604020202020204" pitchFamily="34" charset="0"/>
              </a:rPr>
              <a:t>-Annotations </a:t>
            </a:r>
          </a:p>
          <a:p>
            <a:pPr marL="457200" indent="-457200" defTabSz="914400">
              <a:buFont typeface="Wingdings" panose="05000000000000000000" pitchFamily="2" charset="2"/>
              <a:buChar char="l"/>
            </a:pPr>
            <a:r>
              <a:rPr lang="en-US" altLang="zh-TW" sz="2400" b="1" kern="0" dirty="0">
                <a:latin typeface="Arial" panose="020B0604020202020204" pitchFamily="34" charset="0"/>
                <a:cs typeface="Arial" panose="020B0604020202020204" pitchFamily="34" charset="0"/>
              </a:rPr>
              <a:t>Metadata-Annotations </a:t>
            </a:r>
          </a:p>
          <a:p>
            <a:pPr marL="457200" indent="-457200" defTabSz="914400">
              <a:buFont typeface="Wingdings" panose="05000000000000000000" pitchFamily="2" charset="2"/>
              <a:buChar char="l"/>
            </a:pPr>
            <a:r>
              <a:rPr lang="en-US" altLang="zh-TW" sz="2400" b="1" kern="0" dirty="0">
                <a:latin typeface="Arial" panose="020B0604020202020204" pitchFamily="34" charset="0"/>
                <a:cs typeface="Arial" panose="020B0604020202020204" pitchFamily="34" charset="0"/>
              </a:rPr>
              <a:t>Semantics-Annotations </a:t>
            </a:r>
          </a:p>
          <a:p>
            <a:pPr defTabSz="914400"/>
            <a:endParaRPr lang="en-US" altLang="zh-TW" sz="2400" b="1" kern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想法泡泡: 雲朵 3">
            <a:extLst>
              <a:ext uri="{FF2B5EF4-FFF2-40B4-BE49-F238E27FC236}">
                <a16:creationId xmlns:a16="http://schemas.microsoft.com/office/drawing/2014/main" id="{1F702825-CECB-F060-2F60-1FE05391026C}"/>
              </a:ext>
            </a:extLst>
          </p:cNvPr>
          <p:cNvSpPr/>
          <p:nvPr/>
        </p:nvSpPr>
        <p:spPr bwMode="auto">
          <a:xfrm>
            <a:off x="4295276" y="4818565"/>
            <a:ext cx="6304546" cy="1538119"/>
          </a:xfrm>
          <a:prstGeom prst="cloudCallout">
            <a:avLst>
              <a:gd name="adj1" fmla="val -29520"/>
              <a:gd name="adj2" fmla="val -63438"/>
            </a:avLst>
          </a:prstGeom>
          <a:noFill/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r>
              <a:rPr kumimoji="0" lang="en-US" altLang="zh-TW" sz="1800" b="0" i="0" u="none" strike="noStrike" cap="none" normalizeH="0" baseline="0" dirty="0">
                <a:ln>
                  <a:noFill/>
                </a:ln>
                <a:solidFill>
                  <a:srgbClr val="0033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Can be evaluated by ABAP framework and be evaluated by other 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r>
              <a:rPr kumimoji="0" lang="en-US" altLang="zh-TW" sz="1800" b="0" i="0" u="none" strike="noStrike" cap="none" normalizeH="0" baseline="0" dirty="0">
                <a:ln>
                  <a:noFill/>
                </a:ln>
                <a:solidFill>
                  <a:srgbClr val="0033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components </a:t>
            </a:r>
            <a:r>
              <a:rPr lang="en-US" altLang="zh-TW" sz="1800" dirty="0">
                <a:solidFill>
                  <a:srgbClr val="00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</a:t>
            </a:r>
            <a:r>
              <a:rPr kumimoji="0" lang="en-US" altLang="zh-TW" sz="1800" b="0" i="0" u="none" strike="noStrike" cap="none" normalizeH="0" baseline="0" dirty="0">
                <a:ln>
                  <a:noFill/>
                </a:ln>
                <a:solidFill>
                  <a:srgbClr val="0033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amework</a:t>
            </a:r>
            <a:r>
              <a:rPr kumimoji="0" lang="en-US" altLang="zh-TW" sz="1600" b="0" i="0" u="none" strike="noStrike" cap="none" normalizeH="0" baseline="0" dirty="0">
                <a:ln>
                  <a:noFill/>
                </a:ln>
                <a:solidFill>
                  <a:srgbClr val="0033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endParaRPr kumimoji="0" lang="zh-TW" altLang="en-US" sz="1600" b="0" i="0" u="none" strike="noStrike" cap="none" normalizeH="0" baseline="0" dirty="0">
              <a:ln>
                <a:noFill/>
              </a:ln>
              <a:solidFill>
                <a:srgbClr val="0033CC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687574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83738331-2AF1-6D0F-5119-88BE55D6B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222736" cy="1072896"/>
          </a:xfrm>
        </p:spPr>
        <p:txBody>
          <a:bodyPr/>
          <a:lstStyle/>
          <a:p>
            <a:pPr defTabSz="914400"/>
            <a:r>
              <a:rPr lang="en-US" altLang="zh-TW" sz="4000" b="1" kern="0" dirty="0">
                <a:latin typeface="Arial" panose="020B0604020202020204" pitchFamily="34" charset="0"/>
                <a:cs typeface="Arial" panose="020B0604020202020204" pitchFamily="34" charset="0"/>
              </a:rPr>
              <a:t>Other Framework specific Annotations</a:t>
            </a:r>
          </a:p>
        </p:txBody>
      </p:sp>
      <p:sp>
        <p:nvSpPr>
          <p:cNvPr id="2" name="文字版面配置區 14">
            <a:extLst>
              <a:ext uri="{FF2B5EF4-FFF2-40B4-BE49-F238E27FC236}">
                <a16:creationId xmlns:a16="http://schemas.microsoft.com/office/drawing/2014/main" id="{0ECC06EF-E856-F693-B7AC-960D0A5B66E5}"/>
              </a:ext>
            </a:extLst>
          </p:cNvPr>
          <p:cNvSpPr txBox="1">
            <a:spLocks/>
          </p:cNvSpPr>
          <p:nvPr/>
        </p:nvSpPr>
        <p:spPr>
          <a:xfrm>
            <a:off x="389021" y="1570521"/>
            <a:ext cx="5490412" cy="490647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10000"/>
              </a:lnSpc>
              <a:spcBef>
                <a:spcPts val="1500"/>
              </a:spcBef>
              <a:spcAft>
                <a:spcPct val="0"/>
              </a:spcAft>
              <a:buClr>
                <a:srgbClr val="001141"/>
              </a:buClr>
              <a:buSzPct val="90000"/>
              <a:buFont typeface="IBM Plex Sans Light" pitchFamily="2" charset="2"/>
              <a:buNone/>
              <a:defRPr sz="15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1pPr>
            <a:lvl2pPr marL="152394" indent="-152394" algn="l" rtl="0" eaLnBrk="1" fontAlgn="base" hangingPunct="1">
              <a:lnSpc>
                <a:spcPct val="110000"/>
              </a:lnSpc>
              <a:spcBef>
                <a:spcPts val="1000"/>
              </a:spcBef>
              <a:spcAft>
                <a:spcPct val="0"/>
              </a:spcAft>
              <a:buClr>
                <a:srgbClr val="001141"/>
              </a:buClr>
              <a:buSzPct val="100000"/>
              <a:buFont typeface="IBM Plex Sans Light" charset="-120"/>
              <a:buChar char="–"/>
              <a:tabLst/>
              <a:defRPr sz="15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2pPr>
            <a:lvl3pPr marL="304788" indent="-152394" algn="l" rtl="0" eaLnBrk="1" fontAlgn="base" hangingPunct="1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rgbClr val="001141"/>
              </a:buClr>
              <a:buSzPct val="100000"/>
              <a:buFont typeface="IBM Plex Sans Light" panose="020B0604020202020204" pitchFamily="34" charset="0"/>
              <a:buChar char="•"/>
              <a:tabLst/>
              <a:defRPr sz="15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3pPr>
            <a:lvl4pPr marL="457182" indent="-152394" algn="l" rtl="0" eaLnBrk="1" fontAlgn="base" hangingPunct="1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rgbClr val="001141"/>
              </a:buClr>
              <a:buSzPct val="100000"/>
              <a:buFont typeface="IBM Plex Sans Light" charset="-120"/>
              <a:buChar char="–"/>
              <a:tabLst/>
              <a:defRPr sz="1500" b="0" i="0" baseline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4pPr>
            <a:lvl5pPr marL="609576" indent="-152394" algn="l" rtl="0" eaLnBrk="1" fontAlgn="base" hangingPunct="1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rgbClr val="001141"/>
              </a:buClr>
              <a:buFont typeface="IBM Plex Sans Light" charset="-120"/>
              <a:buChar char="»"/>
              <a:tabLst/>
              <a:defRPr sz="15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5pPr>
            <a:lvl6pPr marL="2111544" indent="-17288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IBM Plex Sans Light" charset="0"/>
              </a:defRPr>
            </a:lvl6pPr>
            <a:lvl7pPr marL="2594951" indent="-17288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IBM Plex Sans Light" charset="0"/>
              </a:defRPr>
            </a:lvl7pPr>
            <a:lvl8pPr marL="3078357" indent="-17288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IBM Plex Sans Light" charset="0"/>
              </a:defRPr>
            </a:lvl8pPr>
            <a:lvl9pPr marL="3561764" indent="-17288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IBM Plex Sans Light" charset="0"/>
              </a:defRPr>
            </a:lvl9pPr>
          </a:lstStyle>
          <a:p>
            <a:pPr marL="457200" indent="-457200" defTabSz="914400">
              <a:buFont typeface="Wingdings" panose="05000000000000000000" pitchFamily="2" charset="2"/>
              <a:buChar char="l"/>
            </a:pPr>
            <a:r>
              <a:rPr lang="en-US" altLang="zh-TW" sz="2400" b="1" kern="0" dirty="0">
                <a:latin typeface="Arial" panose="020B0604020202020204" pitchFamily="34" charset="0"/>
                <a:cs typeface="Arial" panose="020B0604020202020204" pitchFamily="34" charset="0"/>
              </a:rPr>
              <a:t>Analytics-Annotations </a:t>
            </a:r>
          </a:p>
          <a:p>
            <a:pPr marL="457200" indent="-457200" defTabSz="914400">
              <a:buFont typeface="Wingdings" panose="05000000000000000000" pitchFamily="2" charset="2"/>
              <a:buChar char="l"/>
            </a:pPr>
            <a:r>
              <a:rPr lang="en-US" altLang="zh-TW" sz="2400" b="1" kern="0" dirty="0" err="1">
                <a:latin typeface="Arial" panose="020B0604020202020204" pitchFamily="34" charset="0"/>
                <a:cs typeface="Arial" panose="020B0604020202020204" pitchFamily="34" charset="0"/>
              </a:rPr>
              <a:t>AnalyticsDetaiIs</a:t>
            </a:r>
            <a:r>
              <a:rPr lang="en-US" altLang="zh-TW" sz="2400" b="1" kern="0" dirty="0">
                <a:latin typeface="Arial" panose="020B0604020202020204" pitchFamily="34" charset="0"/>
                <a:cs typeface="Arial" panose="020B0604020202020204" pitchFamily="34" charset="0"/>
              </a:rPr>
              <a:t>-Annotations </a:t>
            </a:r>
          </a:p>
          <a:p>
            <a:pPr marL="457200" indent="-457200" defTabSz="914400">
              <a:buFont typeface="Wingdings" panose="05000000000000000000" pitchFamily="2" charset="2"/>
              <a:buChar char="l"/>
            </a:pPr>
            <a:r>
              <a:rPr lang="en-US" altLang="zh-TW" sz="2400" b="1" kern="0" dirty="0">
                <a:latin typeface="Arial" panose="020B0604020202020204" pitchFamily="34" charset="0"/>
                <a:cs typeface="Arial" panose="020B0604020202020204" pitchFamily="34" charset="0"/>
              </a:rPr>
              <a:t>Consumption-Annotations </a:t>
            </a:r>
          </a:p>
          <a:p>
            <a:pPr marL="457200" indent="-457200" defTabSz="914400">
              <a:buFont typeface="Wingdings" panose="05000000000000000000" pitchFamily="2" charset="2"/>
              <a:buChar char="l"/>
            </a:pPr>
            <a:r>
              <a:rPr lang="en-US" altLang="zh-TW" sz="2400" b="1" kern="0" dirty="0" err="1">
                <a:latin typeface="Arial" panose="020B0604020202020204" pitchFamily="34" charset="0"/>
                <a:cs typeface="Arial" panose="020B0604020202020204" pitchFamily="34" charset="0"/>
              </a:rPr>
              <a:t>DefaultAggregation</a:t>
            </a:r>
            <a:r>
              <a:rPr lang="en-US" altLang="zh-TW" sz="2400" b="1" kern="0" dirty="0">
                <a:latin typeface="Arial" panose="020B0604020202020204" pitchFamily="34" charset="0"/>
                <a:cs typeface="Arial" panose="020B0604020202020204" pitchFamily="34" charset="0"/>
              </a:rPr>
              <a:t>-Annotations </a:t>
            </a:r>
          </a:p>
          <a:p>
            <a:pPr marL="457200" indent="-457200" defTabSz="914400">
              <a:buFont typeface="Wingdings" panose="05000000000000000000" pitchFamily="2" charset="2"/>
              <a:buChar char="l"/>
            </a:pPr>
            <a:r>
              <a:rPr lang="en-US" altLang="zh-TW" sz="2400" b="1" kern="0" dirty="0" err="1">
                <a:latin typeface="Arial" panose="020B0604020202020204" pitchFamily="34" charset="0"/>
                <a:cs typeface="Arial" panose="020B0604020202020204" pitchFamily="34" charset="0"/>
              </a:rPr>
              <a:t>EnterpriseSearch</a:t>
            </a:r>
            <a:r>
              <a:rPr lang="en-US" altLang="zh-TW" sz="2400" b="1" kern="0" dirty="0">
                <a:latin typeface="Arial" panose="020B0604020202020204" pitchFamily="34" charset="0"/>
                <a:cs typeface="Arial" panose="020B0604020202020204" pitchFamily="34" charset="0"/>
              </a:rPr>
              <a:t>-Annotations </a:t>
            </a:r>
          </a:p>
          <a:p>
            <a:pPr marL="457200" indent="-457200" defTabSz="914400">
              <a:buFont typeface="Wingdings" panose="05000000000000000000" pitchFamily="2" charset="2"/>
              <a:buChar char="l"/>
            </a:pPr>
            <a:r>
              <a:rPr lang="en-US" altLang="zh-TW" sz="2400" b="1" kern="0" dirty="0">
                <a:latin typeface="Arial" panose="020B0604020202020204" pitchFamily="34" charset="0"/>
                <a:cs typeface="Arial" panose="020B0604020202020204" pitchFamily="34" charset="0"/>
              </a:rPr>
              <a:t>Hierarchy-Annotations </a:t>
            </a:r>
          </a:p>
          <a:p>
            <a:pPr marL="457200" indent="-457200" defTabSz="914400">
              <a:buFont typeface="Wingdings" panose="05000000000000000000" pitchFamily="2" charset="2"/>
              <a:buChar char="l"/>
            </a:pPr>
            <a:r>
              <a:rPr lang="en-US" altLang="zh-TW" sz="2400" b="1" kern="0" dirty="0">
                <a:latin typeface="Arial" panose="020B0604020202020204" pitchFamily="34" charset="0"/>
                <a:cs typeface="Arial" panose="020B0604020202020204" pitchFamily="34" charset="0"/>
              </a:rPr>
              <a:t>OData-Annotations </a:t>
            </a:r>
          </a:p>
          <a:p>
            <a:pPr marL="457200" indent="-457200" defTabSz="914400">
              <a:buFont typeface="Wingdings" panose="05000000000000000000" pitchFamily="2" charset="2"/>
              <a:buChar char="l"/>
            </a:pPr>
            <a:r>
              <a:rPr lang="en-US" altLang="zh-TW" sz="2400" b="1" kern="0" dirty="0" err="1">
                <a:latin typeface="Arial" panose="020B0604020202020204" pitchFamily="34" charset="0"/>
                <a:cs typeface="Arial" panose="020B0604020202020204" pitchFamily="34" charset="0"/>
              </a:rPr>
              <a:t>ObjectModel</a:t>
            </a:r>
            <a:r>
              <a:rPr lang="en-US" altLang="zh-TW" sz="2400" b="1" kern="0" dirty="0">
                <a:latin typeface="Arial" panose="020B0604020202020204" pitchFamily="34" charset="0"/>
                <a:cs typeface="Arial" panose="020B0604020202020204" pitchFamily="34" charset="0"/>
              </a:rPr>
              <a:t>-Annotations  </a:t>
            </a:r>
          </a:p>
          <a:p>
            <a:pPr defTabSz="914400"/>
            <a:endParaRPr lang="en-US" altLang="zh-TW" sz="2400" b="1" kern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文字版面配置區 14">
            <a:extLst>
              <a:ext uri="{FF2B5EF4-FFF2-40B4-BE49-F238E27FC236}">
                <a16:creationId xmlns:a16="http://schemas.microsoft.com/office/drawing/2014/main" id="{AB0A0C84-0BE7-C8CA-FAF7-855AEABE5BFA}"/>
              </a:ext>
            </a:extLst>
          </p:cNvPr>
          <p:cNvSpPr txBox="1">
            <a:spLocks/>
          </p:cNvSpPr>
          <p:nvPr/>
        </p:nvSpPr>
        <p:spPr>
          <a:xfrm>
            <a:off x="5879433" y="1570522"/>
            <a:ext cx="5490412" cy="261646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10000"/>
              </a:lnSpc>
              <a:spcBef>
                <a:spcPts val="1500"/>
              </a:spcBef>
              <a:spcAft>
                <a:spcPct val="0"/>
              </a:spcAft>
              <a:buClr>
                <a:srgbClr val="001141"/>
              </a:buClr>
              <a:buSzPct val="90000"/>
              <a:buFont typeface="IBM Plex Sans Light" pitchFamily="2" charset="2"/>
              <a:buNone/>
              <a:defRPr sz="15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1pPr>
            <a:lvl2pPr marL="152394" indent="-152394" algn="l" rtl="0" eaLnBrk="1" fontAlgn="base" hangingPunct="1">
              <a:lnSpc>
                <a:spcPct val="110000"/>
              </a:lnSpc>
              <a:spcBef>
                <a:spcPts val="1000"/>
              </a:spcBef>
              <a:spcAft>
                <a:spcPct val="0"/>
              </a:spcAft>
              <a:buClr>
                <a:srgbClr val="001141"/>
              </a:buClr>
              <a:buSzPct val="100000"/>
              <a:buFont typeface="IBM Plex Sans Light" charset="-120"/>
              <a:buChar char="–"/>
              <a:tabLst/>
              <a:defRPr sz="15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2pPr>
            <a:lvl3pPr marL="304788" indent="-152394" algn="l" rtl="0" eaLnBrk="1" fontAlgn="base" hangingPunct="1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rgbClr val="001141"/>
              </a:buClr>
              <a:buSzPct val="100000"/>
              <a:buFont typeface="IBM Plex Sans Light" panose="020B0604020202020204" pitchFamily="34" charset="0"/>
              <a:buChar char="•"/>
              <a:tabLst/>
              <a:defRPr sz="15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3pPr>
            <a:lvl4pPr marL="457182" indent="-152394" algn="l" rtl="0" eaLnBrk="1" fontAlgn="base" hangingPunct="1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rgbClr val="001141"/>
              </a:buClr>
              <a:buSzPct val="100000"/>
              <a:buFont typeface="IBM Plex Sans Light" charset="-120"/>
              <a:buChar char="–"/>
              <a:tabLst/>
              <a:defRPr sz="1500" b="0" i="0" baseline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4pPr>
            <a:lvl5pPr marL="609576" indent="-152394" algn="l" rtl="0" eaLnBrk="1" fontAlgn="base" hangingPunct="1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rgbClr val="001141"/>
              </a:buClr>
              <a:buFont typeface="IBM Plex Sans Light" charset="-120"/>
              <a:buChar char="»"/>
              <a:tabLst/>
              <a:defRPr sz="15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5pPr>
            <a:lvl6pPr marL="2111544" indent="-17288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IBM Plex Sans Light" charset="0"/>
              </a:defRPr>
            </a:lvl6pPr>
            <a:lvl7pPr marL="2594951" indent="-17288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IBM Plex Sans Light" charset="0"/>
              </a:defRPr>
            </a:lvl7pPr>
            <a:lvl8pPr marL="3078357" indent="-17288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IBM Plex Sans Light" charset="0"/>
              </a:defRPr>
            </a:lvl8pPr>
            <a:lvl9pPr marL="3561764" indent="-17288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IBM Plex Sans Light" charset="0"/>
              </a:defRPr>
            </a:lvl9pPr>
          </a:lstStyle>
          <a:p>
            <a:pPr marL="457200" indent="-457200" defTabSz="914400">
              <a:buFont typeface="Wingdings" panose="05000000000000000000" pitchFamily="2" charset="2"/>
              <a:buChar char="l"/>
            </a:pPr>
            <a:r>
              <a:rPr lang="en-US" altLang="zh-TW" sz="2400" b="1" kern="0" dirty="0">
                <a:latin typeface="Arial" panose="020B0604020202020204" pitchFamily="34" charset="0"/>
                <a:cs typeface="Arial" panose="020B0604020202020204" pitchFamily="34" charset="0"/>
              </a:rPr>
              <a:t>Search-Annotations </a:t>
            </a:r>
          </a:p>
          <a:p>
            <a:pPr marL="457200" indent="-457200" defTabSz="914400">
              <a:buFont typeface="Wingdings" panose="05000000000000000000" pitchFamily="2" charset="2"/>
              <a:buChar char="l"/>
            </a:pPr>
            <a:r>
              <a:rPr lang="en-US" altLang="zh-TW" sz="2400" b="1" kern="0" dirty="0">
                <a:latin typeface="Arial" panose="020B0604020202020204" pitchFamily="34" charset="0"/>
                <a:cs typeface="Arial" panose="020B0604020202020204" pitchFamily="34" charset="0"/>
              </a:rPr>
              <a:t>Semantics-Annotations </a:t>
            </a:r>
          </a:p>
          <a:p>
            <a:pPr marL="457200" indent="-457200" defTabSz="914400">
              <a:buFont typeface="Wingdings" panose="05000000000000000000" pitchFamily="2" charset="2"/>
              <a:buChar char="l"/>
            </a:pPr>
            <a:r>
              <a:rPr lang="en-US" altLang="zh-TW" sz="2400" b="1" kern="0" dirty="0" err="1">
                <a:latin typeface="Arial" panose="020B0604020202020204" pitchFamily="34" charset="0"/>
                <a:cs typeface="Arial" panose="020B0604020202020204" pitchFamily="34" charset="0"/>
              </a:rPr>
              <a:t>UI.Annotations</a:t>
            </a:r>
            <a:r>
              <a:rPr lang="en-US" altLang="zh-TW" sz="2400" b="1" kern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457200" indent="-457200" defTabSz="914400">
              <a:buFont typeface="Wingdings" panose="05000000000000000000" pitchFamily="2" charset="2"/>
              <a:buChar char="l"/>
            </a:pPr>
            <a:r>
              <a:rPr lang="en-US" altLang="zh-TW" sz="2400" b="1" kern="0" dirty="0">
                <a:latin typeface="Arial" panose="020B0604020202020204" pitchFamily="34" charset="0"/>
                <a:cs typeface="Arial" panose="020B0604020202020204" pitchFamily="34" charset="0"/>
              </a:rPr>
              <a:t>VDM-Annotations </a:t>
            </a:r>
          </a:p>
        </p:txBody>
      </p:sp>
      <p:sp>
        <p:nvSpPr>
          <p:cNvPr id="4" name="想法泡泡: 雲朵 3">
            <a:extLst>
              <a:ext uri="{FF2B5EF4-FFF2-40B4-BE49-F238E27FC236}">
                <a16:creationId xmlns:a16="http://schemas.microsoft.com/office/drawing/2014/main" id="{1F702825-CECB-F060-2F60-1FE05391026C}"/>
              </a:ext>
            </a:extLst>
          </p:cNvPr>
          <p:cNvSpPr/>
          <p:nvPr/>
        </p:nvSpPr>
        <p:spPr bwMode="auto">
          <a:xfrm>
            <a:off x="5299190" y="4686218"/>
            <a:ext cx="6304546" cy="1538119"/>
          </a:xfrm>
          <a:prstGeom prst="cloudCallout">
            <a:avLst>
              <a:gd name="adj1" fmla="val -29520"/>
              <a:gd name="adj2" fmla="val -63438"/>
            </a:avLst>
          </a:prstGeom>
          <a:noFill/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r>
              <a:rPr kumimoji="0" lang="en-US" altLang="zh-TW" sz="1800" b="0" i="0" u="none" strike="noStrike" cap="none" normalizeH="0" baseline="0" dirty="0">
                <a:ln>
                  <a:noFill/>
                </a:ln>
                <a:solidFill>
                  <a:srgbClr val="0033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Requested by specific software components like ODATA, UI and Analytics.</a:t>
            </a:r>
            <a:r>
              <a:rPr kumimoji="0" lang="en-US" altLang="zh-TW" sz="1600" b="0" i="0" u="none" strike="noStrike" cap="none" normalizeH="0" baseline="0" dirty="0">
                <a:ln>
                  <a:noFill/>
                </a:ln>
                <a:solidFill>
                  <a:srgbClr val="0033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endParaRPr kumimoji="0" lang="zh-TW" altLang="en-US" sz="1600" b="0" i="0" u="none" strike="noStrike" cap="none" normalizeH="0" baseline="0" dirty="0">
              <a:ln>
                <a:noFill/>
              </a:ln>
              <a:solidFill>
                <a:srgbClr val="0033CC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624995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83738331-2AF1-6D0F-5119-88BE55D6B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222736" cy="1072896"/>
          </a:xfrm>
        </p:spPr>
        <p:txBody>
          <a:bodyPr/>
          <a:lstStyle/>
          <a:p>
            <a:pPr defTabSz="914400"/>
            <a:r>
              <a:rPr lang="en-US" altLang="zh-TW" sz="4000" b="1" kern="0" dirty="0">
                <a:latin typeface="Arial" panose="020B0604020202020204" pitchFamily="34" charset="0"/>
                <a:cs typeface="Arial" panose="020B0604020202020204" pitchFamily="34" charset="0"/>
              </a:rPr>
              <a:t>Example of ABAP Annotations</a:t>
            </a:r>
          </a:p>
        </p:txBody>
      </p:sp>
      <p:sp>
        <p:nvSpPr>
          <p:cNvPr id="2" name="文字版面配置區 14">
            <a:extLst>
              <a:ext uri="{FF2B5EF4-FFF2-40B4-BE49-F238E27FC236}">
                <a16:creationId xmlns:a16="http://schemas.microsoft.com/office/drawing/2014/main" id="{0ECC06EF-E856-F693-B7AC-960D0A5B66E5}"/>
              </a:ext>
            </a:extLst>
          </p:cNvPr>
          <p:cNvSpPr txBox="1">
            <a:spLocks/>
          </p:cNvSpPr>
          <p:nvPr/>
        </p:nvSpPr>
        <p:spPr>
          <a:xfrm>
            <a:off x="381000" y="2950958"/>
            <a:ext cx="3497179" cy="221942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10000"/>
              </a:lnSpc>
              <a:spcBef>
                <a:spcPts val="1500"/>
              </a:spcBef>
              <a:spcAft>
                <a:spcPct val="0"/>
              </a:spcAft>
              <a:buClr>
                <a:srgbClr val="001141"/>
              </a:buClr>
              <a:buSzPct val="90000"/>
              <a:buFont typeface="IBM Plex Sans Light" pitchFamily="2" charset="2"/>
              <a:buNone/>
              <a:defRPr sz="15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1pPr>
            <a:lvl2pPr marL="152394" indent="-152394" algn="l" rtl="0" eaLnBrk="1" fontAlgn="base" hangingPunct="1">
              <a:lnSpc>
                <a:spcPct val="110000"/>
              </a:lnSpc>
              <a:spcBef>
                <a:spcPts val="1000"/>
              </a:spcBef>
              <a:spcAft>
                <a:spcPct val="0"/>
              </a:spcAft>
              <a:buClr>
                <a:srgbClr val="001141"/>
              </a:buClr>
              <a:buSzPct val="100000"/>
              <a:buFont typeface="IBM Plex Sans Light" charset="-120"/>
              <a:buChar char="–"/>
              <a:tabLst/>
              <a:defRPr sz="15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2pPr>
            <a:lvl3pPr marL="304788" indent="-152394" algn="l" rtl="0" eaLnBrk="1" fontAlgn="base" hangingPunct="1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rgbClr val="001141"/>
              </a:buClr>
              <a:buSzPct val="100000"/>
              <a:buFont typeface="IBM Plex Sans Light" panose="020B0604020202020204" pitchFamily="34" charset="0"/>
              <a:buChar char="•"/>
              <a:tabLst/>
              <a:defRPr sz="15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3pPr>
            <a:lvl4pPr marL="457182" indent="-152394" algn="l" rtl="0" eaLnBrk="1" fontAlgn="base" hangingPunct="1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rgbClr val="001141"/>
              </a:buClr>
              <a:buSzPct val="100000"/>
              <a:buFont typeface="IBM Plex Sans Light" charset="-120"/>
              <a:buChar char="–"/>
              <a:tabLst/>
              <a:defRPr sz="1500" b="0" i="0" baseline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4pPr>
            <a:lvl5pPr marL="609576" indent="-152394" algn="l" rtl="0" eaLnBrk="1" fontAlgn="base" hangingPunct="1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rgbClr val="001141"/>
              </a:buClr>
              <a:buFont typeface="IBM Plex Sans Light" charset="-120"/>
              <a:buChar char="»"/>
              <a:tabLst/>
              <a:defRPr sz="15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5pPr>
            <a:lvl6pPr marL="2111544" indent="-17288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IBM Plex Sans Light" charset="0"/>
              </a:defRPr>
            </a:lvl6pPr>
            <a:lvl7pPr marL="2594951" indent="-17288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IBM Plex Sans Light" charset="0"/>
              </a:defRPr>
            </a:lvl7pPr>
            <a:lvl8pPr marL="3078357" indent="-17288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IBM Plex Sans Light" charset="0"/>
              </a:defRPr>
            </a:lvl8pPr>
            <a:lvl9pPr marL="3561764" indent="-17288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IBM Plex Sans Light" charset="0"/>
              </a:defRPr>
            </a:lvl9pPr>
          </a:lstStyle>
          <a:p>
            <a:pPr marL="457200" indent="-457200" defTabSz="914400">
              <a:buFont typeface="Wingdings" panose="05000000000000000000" pitchFamily="2" charset="2"/>
              <a:buChar char="l"/>
            </a:pPr>
            <a:r>
              <a:rPr lang="en-US" altLang="zh-TW" sz="2400" b="1" kern="0" dirty="0">
                <a:latin typeface="Arial" panose="020B0604020202020204" pitchFamily="34" charset="0"/>
                <a:cs typeface="Arial" panose="020B0604020202020204" pitchFamily="34" charset="0"/>
              </a:rPr>
              <a:t>annotation </a:t>
            </a:r>
            <a:r>
              <a:rPr lang="zh-TW" altLang="en-US" sz="2400" b="1" kern="0" dirty="0">
                <a:latin typeface="Arial" panose="020B0604020202020204" pitchFamily="34" charset="0"/>
                <a:cs typeface="Arial" panose="020B0604020202020204" pitchFamily="34" charset="0"/>
              </a:rPr>
              <a:t>的效果在 </a:t>
            </a:r>
            <a:r>
              <a:rPr lang="en-US" altLang="zh-TW" sz="2400" b="1" kern="0" dirty="0">
                <a:latin typeface="Arial" panose="020B0604020202020204" pitchFamily="34" charset="0"/>
                <a:cs typeface="Arial" panose="020B0604020202020204" pitchFamily="34" charset="0"/>
              </a:rPr>
              <a:t>eclipse or </a:t>
            </a:r>
            <a:r>
              <a:rPr lang="en-US" altLang="zh-TW" sz="2400" b="1" kern="0" dirty="0" err="1">
                <a:latin typeface="Arial" panose="020B0604020202020204" pitchFamily="34" charset="0"/>
                <a:cs typeface="Arial" panose="020B0604020202020204" pitchFamily="34" charset="0"/>
              </a:rPr>
              <a:t>hana</a:t>
            </a:r>
            <a:r>
              <a:rPr lang="en-US" altLang="zh-TW" sz="2400" b="1" kern="0" dirty="0">
                <a:latin typeface="Arial" panose="020B0604020202020204" pitchFamily="34" charset="0"/>
                <a:cs typeface="Arial" panose="020B0604020202020204" pitchFamily="34" charset="0"/>
              </a:rPr>
              <a:t> studio </a:t>
            </a:r>
            <a:r>
              <a:rPr lang="zh-TW" altLang="en-US" sz="2400" b="1" kern="0" dirty="0">
                <a:latin typeface="Arial" panose="020B0604020202020204" pitchFamily="34" charset="0"/>
                <a:cs typeface="Arial" panose="020B0604020202020204" pitchFamily="34" charset="0"/>
              </a:rPr>
              <a:t>看不出來</a:t>
            </a:r>
            <a:r>
              <a:rPr lang="en-US" altLang="zh-TW" sz="2400" b="1" kern="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zh-TW" altLang="en-US" sz="2400" b="1" kern="0" dirty="0">
                <a:latin typeface="Arial" panose="020B0604020202020204" pitchFamily="34" charset="0"/>
                <a:cs typeface="Arial" panose="020B0604020202020204" pitchFamily="34" charset="0"/>
              </a:rPr>
              <a:t>必須利用 </a:t>
            </a:r>
            <a:r>
              <a:rPr lang="en-US" altLang="zh-TW" sz="2400" b="1" kern="0" dirty="0">
                <a:latin typeface="Arial" panose="020B0604020202020204" pitchFamily="34" charset="0"/>
                <a:cs typeface="Arial" panose="020B0604020202020204" pitchFamily="34" charset="0"/>
              </a:rPr>
              <a:t>ABAP program </a:t>
            </a:r>
            <a:r>
              <a:rPr lang="zh-TW" altLang="en-US" sz="2400" b="1" kern="0" dirty="0">
                <a:latin typeface="Arial" panose="020B0604020202020204" pitchFamily="34" charset="0"/>
                <a:cs typeface="Arial" panose="020B0604020202020204" pitchFamily="34" charset="0"/>
              </a:rPr>
              <a:t>才能呈現</a:t>
            </a:r>
            <a:endParaRPr lang="en-US" altLang="zh-TW" sz="2400" b="1" kern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defTabSz="914400"/>
            <a:endParaRPr lang="en-US" altLang="zh-TW" sz="2400" b="1" kern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9C30C68-17D4-2D12-3674-09FB20845A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3303" y="1629068"/>
            <a:ext cx="6924507" cy="3599863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701D0CA2-31CC-2033-B762-37CD5BE4173B}"/>
              </a:ext>
            </a:extLst>
          </p:cNvPr>
          <p:cNvSpPr txBox="1"/>
          <p:nvPr/>
        </p:nvSpPr>
        <p:spPr>
          <a:xfrm>
            <a:off x="693654" y="5170384"/>
            <a:ext cx="10579935" cy="7571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 CL_SALV_gui_table_ida=&gt;create_for_cds_view('zji22_abap_anno')-&gt;fullscreen( )-&gt;display( ).</a:t>
            </a:r>
          </a:p>
        </p:txBody>
      </p:sp>
    </p:spTree>
    <p:extLst>
      <p:ext uri="{BB962C8B-B14F-4D97-AF65-F5344CB8AC3E}">
        <p14:creationId xmlns:p14="http://schemas.microsoft.com/office/powerpoint/2010/main" val="109452494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83738331-2AF1-6D0F-5119-88BE55D6B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222736" cy="1072896"/>
          </a:xfrm>
        </p:spPr>
        <p:txBody>
          <a:bodyPr/>
          <a:lstStyle/>
          <a:p>
            <a:pPr defTabSz="914400"/>
            <a:r>
              <a:rPr lang="en-US" altLang="zh-TW" sz="4000" b="1" kern="0" dirty="0">
                <a:latin typeface="Arial" panose="020B0604020202020204" pitchFamily="34" charset="0"/>
                <a:cs typeface="Arial" panose="020B0604020202020204" pitchFamily="34" charset="0"/>
              </a:rPr>
              <a:t>Analytics Annotations</a:t>
            </a:r>
          </a:p>
        </p:txBody>
      </p:sp>
      <p:sp>
        <p:nvSpPr>
          <p:cNvPr id="2" name="文字版面配置區 14">
            <a:extLst>
              <a:ext uri="{FF2B5EF4-FFF2-40B4-BE49-F238E27FC236}">
                <a16:creationId xmlns:a16="http://schemas.microsoft.com/office/drawing/2014/main" id="{0ECC06EF-E856-F693-B7AC-960D0A5B66E5}"/>
              </a:ext>
            </a:extLst>
          </p:cNvPr>
          <p:cNvSpPr txBox="1">
            <a:spLocks/>
          </p:cNvSpPr>
          <p:nvPr/>
        </p:nvSpPr>
        <p:spPr>
          <a:xfrm>
            <a:off x="381000" y="1453896"/>
            <a:ext cx="9930063" cy="221942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10000"/>
              </a:lnSpc>
              <a:spcBef>
                <a:spcPts val="1500"/>
              </a:spcBef>
              <a:spcAft>
                <a:spcPct val="0"/>
              </a:spcAft>
              <a:buClr>
                <a:srgbClr val="001141"/>
              </a:buClr>
              <a:buSzPct val="90000"/>
              <a:buFont typeface="IBM Plex Sans Light" pitchFamily="2" charset="2"/>
              <a:buNone/>
              <a:defRPr sz="15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1pPr>
            <a:lvl2pPr marL="152394" indent="-152394" algn="l" rtl="0" eaLnBrk="1" fontAlgn="base" hangingPunct="1">
              <a:lnSpc>
                <a:spcPct val="110000"/>
              </a:lnSpc>
              <a:spcBef>
                <a:spcPts val="1000"/>
              </a:spcBef>
              <a:spcAft>
                <a:spcPct val="0"/>
              </a:spcAft>
              <a:buClr>
                <a:srgbClr val="001141"/>
              </a:buClr>
              <a:buSzPct val="100000"/>
              <a:buFont typeface="IBM Plex Sans Light" charset="-120"/>
              <a:buChar char="–"/>
              <a:tabLst/>
              <a:defRPr sz="15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2pPr>
            <a:lvl3pPr marL="304788" indent="-152394" algn="l" rtl="0" eaLnBrk="1" fontAlgn="base" hangingPunct="1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rgbClr val="001141"/>
              </a:buClr>
              <a:buSzPct val="100000"/>
              <a:buFont typeface="IBM Plex Sans Light" panose="020B0604020202020204" pitchFamily="34" charset="0"/>
              <a:buChar char="•"/>
              <a:tabLst/>
              <a:defRPr sz="15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3pPr>
            <a:lvl4pPr marL="457182" indent="-152394" algn="l" rtl="0" eaLnBrk="1" fontAlgn="base" hangingPunct="1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rgbClr val="001141"/>
              </a:buClr>
              <a:buSzPct val="100000"/>
              <a:buFont typeface="IBM Plex Sans Light" charset="-120"/>
              <a:buChar char="–"/>
              <a:tabLst/>
              <a:defRPr sz="1500" b="0" i="0" baseline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4pPr>
            <a:lvl5pPr marL="609576" indent="-152394" algn="l" rtl="0" eaLnBrk="1" fontAlgn="base" hangingPunct="1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rgbClr val="001141"/>
              </a:buClr>
              <a:buFont typeface="IBM Plex Sans Light" charset="-120"/>
              <a:buChar char="»"/>
              <a:tabLst/>
              <a:defRPr sz="15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5pPr>
            <a:lvl6pPr marL="2111544" indent="-17288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IBM Plex Sans Light" charset="0"/>
              </a:defRPr>
            </a:lvl6pPr>
            <a:lvl7pPr marL="2594951" indent="-17288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IBM Plex Sans Light" charset="0"/>
              </a:defRPr>
            </a:lvl7pPr>
            <a:lvl8pPr marL="3078357" indent="-17288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IBM Plex Sans Light" charset="0"/>
              </a:defRPr>
            </a:lvl8pPr>
            <a:lvl9pPr marL="3561764" indent="-17288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IBM Plex Sans Light" charset="0"/>
              </a:defRPr>
            </a:lvl9pPr>
          </a:lstStyle>
          <a:p>
            <a:pPr marL="457200" indent="-457200" defTabSz="914400">
              <a:buFont typeface="Wingdings" panose="05000000000000000000" pitchFamily="2" charset="2"/>
              <a:buChar char="l"/>
            </a:pPr>
            <a:r>
              <a:rPr lang="en-US" altLang="zh-TW" sz="2400" b="1" kern="0" dirty="0">
                <a:latin typeface="Arial" panose="020B0604020202020204" pitchFamily="34" charset="0"/>
                <a:cs typeface="Arial" panose="020B0604020202020204" pitchFamily="34" charset="0"/>
              </a:rPr>
              <a:t>Only CDS as a source for Analytics, not the direct DB table.</a:t>
            </a:r>
          </a:p>
          <a:p>
            <a:pPr marL="457200" indent="-457200" defTabSz="914400">
              <a:buFont typeface="Wingdings" panose="05000000000000000000" pitchFamily="2" charset="2"/>
              <a:buChar char="l"/>
            </a:pPr>
            <a:r>
              <a:rPr lang="en-US" altLang="zh-TW" sz="2400" b="1" kern="0" dirty="0">
                <a:latin typeface="Arial" panose="020B0604020202020204" pitchFamily="34" charset="0"/>
                <a:cs typeface="Arial" panose="020B0604020202020204" pitchFamily="34" charset="0"/>
              </a:rPr>
              <a:t>@Analytics.query:true</a:t>
            </a:r>
          </a:p>
          <a:p>
            <a:pPr marL="457200" indent="-457200" defTabSz="914400">
              <a:buFont typeface="Wingdings" panose="05000000000000000000" pitchFamily="2" charset="2"/>
              <a:buChar char="l"/>
            </a:pPr>
            <a:r>
              <a:rPr lang="en-US" altLang="zh-TW" sz="2400" b="1" kern="0" dirty="0">
                <a:latin typeface="Arial" panose="020B0604020202020204" pitchFamily="34" charset="0"/>
                <a:cs typeface="Arial" panose="020B0604020202020204" pitchFamily="34" charset="0"/>
              </a:rPr>
              <a:t>Table</a:t>
            </a:r>
            <a:r>
              <a:rPr lang="zh-TW" altLang="en-US" sz="2400" b="1" kern="0" dirty="0">
                <a:latin typeface="Arial" panose="020B0604020202020204" pitchFamily="34" charset="0"/>
                <a:cs typeface="Arial" panose="020B0604020202020204" pitchFamily="34" charset="0"/>
              </a:rPr>
              <a:t>一</a:t>
            </a:r>
            <a:r>
              <a:rPr lang="en-US" altLang="zh-TW" sz="2400" b="1" kern="0" dirty="0">
                <a:latin typeface="Arial" panose="020B0604020202020204" pitchFamily="34" charset="0"/>
                <a:cs typeface="Arial" panose="020B0604020202020204" pitchFamily="34" charset="0"/>
              </a:rPr>
              <a:t>RSRREPDIR</a:t>
            </a:r>
          </a:p>
          <a:p>
            <a:pPr marL="457200" indent="-457200" defTabSz="914400">
              <a:buFont typeface="Wingdings" panose="05000000000000000000" pitchFamily="2" charset="2"/>
              <a:buChar char="l"/>
            </a:pPr>
            <a:r>
              <a:rPr lang="en-US" altLang="zh-TW" sz="2400" b="1" kern="0" dirty="0">
                <a:latin typeface="Arial" panose="020B0604020202020204" pitchFamily="34" charset="0"/>
                <a:cs typeface="Arial" panose="020B0604020202020204" pitchFamily="34" charset="0"/>
              </a:rPr>
              <a:t>Available in RSRT transaction</a:t>
            </a:r>
          </a:p>
          <a:p>
            <a:pPr marL="457200" indent="-457200" defTabSz="914400">
              <a:buFont typeface="Wingdings" panose="05000000000000000000" pitchFamily="2" charset="2"/>
              <a:buChar char="l"/>
            </a:pPr>
            <a:endParaRPr lang="en-US" altLang="zh-TW" sz="2400" b="1" kern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21717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83738331-2AF1-6D0F-5119-88BE55D6B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222736" cy="1072896"/>
          </a:xfrm>
        </p:spPr>
        <p:txBody>
          <a:bodyPr/>
          <a:lstStyle/>
          <a:p>
            <a:pPr defTabSz="914400"/>
            <a:r>
              <a:rPr lang="en-US" altLang="zh-TW" sz="4000" b="1" kern="0" dirty="0">
                <a:latin typeface="Arial" panose="020B0604020202020204" pitchFamily="34" charset="0"/>
                <a:cs typeface="Arial" panose="020B0604020202020204" pitchFamily="34" charset="0"/>
              </a:rPr>
              <a:t>Analytics Annotations</a:t>
            </a:r>
          </a:p>
        </p:txBody>
      </p:sp>
      <p:sp>
        <p:nvSpPr>
          <p:cNvPr id="2" name="文字版面配置區 14">
            <a:extLst>
              <a:ext uri="{FF2B5EF4-FFF2-40B4-BE49-F238E27FC236}">
                <a16:creationId xmlns:a16="http://schemas.microsoft.com/office/drawing/2014/main" id="{0ECC06EF-E856-F693-B7AC-960D0A5B66E5}"/>
              </a:ext>
            </a:extLst>
          </p:cNvPr>
          <p:cNvSpPr txBox="1">
            <a:spLocks/>
          </p:cNvSpPr>
          <p:nvPr/>
        </p:nvSpPr>
        <p:spPr>
          <a:xfrm>
            <a:off x="381001" y="1453896"/>
            <a:ext cx="5715000" cy="221942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10000"/>
              </a:lnSpc>
              <a:spcBef>
                <a:spcPts val="1500"/>
              </a:spcBef>
              <a:spcAft>
                <a:spcPct val="0"/>
              </a:spcAft>
              <a:buClr>
                <a:srgbClr val="001141"/>
              </a:buClr>
              <a:buSzPct val="90000"/>
              <a:buFont typeface="IBM Plex Sans Light" pitchFamily="2" charset="2"/>
              <a:buNone/>
              <a:defRPr sz="15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1pPr>
            <a:lvl2pPr marL="152394" indent="-152394" algn="l" rtl="0" eaLnBrk="1" fontAlgn="base" hangingPunct="1">
              <a:lnSpc>
                <a:spcPct val="110000"/>
              </a:lnSpc>
              <a:spcBef>
                <a:spcPts val="1000"/>
              </a:spcBef>
              <a:spcAft>
                <a:spcPct val="0"/>
              </a:spcAft>
              <a:buClr>
                <a:srgbClr val="001141"/>
              </a:buClr>
              <a:buSzPct val="100000"/>
              <a:buFont typeface="IBM Plex Sans Light" charset="-120"/>
              <a:buChar char="–"/>
              <a:tabLst/>
              <a:defRPr sz="15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2pPr>
            <a:lvl3pPr marL="304788" indent="-152394" algn="l" rtl="0" eaLnBrk="1" fontAlgn="base" hangingPunct="1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rgbClr val="001141"/>
              </a:buClr>
              <a:buSzPct val="100000"/>
              <a:buFont typeface="IBM Plex Sans Light" panose="020B0604020202020204" pitchFamily="34" charset="0"/>
              <a:buChar char="•"/>
              <a:tabLst/>
              <a:defRPr sz="15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3pPr>
            <a:lvl4pPr marL="457182" indent="-152394" algn="l" rtl="0" eaLnBrk="1" fontAlgn="base" hangingPunct="1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rgbClr val="001141"/>
              </a:buClr>
              <a:buSzPct val="100000"/>
              <a:buFont typeface="IBM Plex Sans Light" charset="-120"/>
              <a:buChar char="–"/>
              <a:tabLst/>
              <a:defRPr sz="1500" b="0" i="0" baseline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4pPr>
            <a:lvl5pPr marL="609576" indent="-152394" algn="l" rtl="0" eaLnBrk="1" fontAlgn="base" hangingPunct="1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rgbClr val="001141"/>
              </a:buClr>
              <a:buFont typeface="IBM Plex Sans Light" charset="-120"/>
              <a:buChar char="»"/>
              <a:tabLst/>
              <a:defRPr sz="15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5pPr>
            <a:lvl6pPr marL="2111544" indent="-17288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IBM Plex Sans Light" charset="0"/>
              </a:defRPr>
            </a:lvl6pPr>
            <a:lvl7pPr marL="2594951" indent="-17288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IBM Plex Sans Light" charset="0"/>
              </a:defRPr>
            </a:lvl7pPr>
            <a:lvl8pPr marL="3078357" indent="-17288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IBM Plex Sans Light" charset="0"/>
              </a:defRPr>
            </a:lvl8pPr>
            <a:lvl9pPr marL="3561764" indent="-17288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IBM Plex Sans Light" charset="0"/>
              </a:defRPr>
            </a:lvl9pPr>
          </a:lstStyle>
          <a:p>
            <a:pPr marL="457200" indent="-457200" defTabSz="914400">
              <a:buFont typeface="Wingdings" panose="05000000000000000000" pitchFamily="2" charset="2"/>
              <a:buChar char="l"/>
            </a:pPr>
            <a:r>
              <a:rPr lang="en-US" altLang="zh-TW" sz="2400" b="1" kern="0" dirty="0">
                <a:latin typeface="Arial" panose="020B0604020202020204" pitchFamily="34" charset="0"/>
                <a:cs typeface="Arial" panose="020B0604020202020204" pitchFamily="34" charset="0"/>
              </a:rPr>
              <a:t>Only CDS as a source for Analytics, not the direct DB table.</a:t>
            </a:r>
          </a:p>
          <a:p>
            <a:pPr marL="457200" indent="-457200" defTabSz="914400">
              <a:buFont typeface="Wingdings" panose="05000000000000000000" pitchFamily="2" charset="2"/>
              <a:buChar char="l"/>
            </a:pPr>
            <a:r>
              <a:rPr lang="en-US" altLang="zh-TW" sz="2400" b="1" kern="0" dirty="0">
                <a:latin typeface="Arial" panose="020B0604020202020204" pitchFamily="34" charset="0"/>
                <a:cs typeface="Arial" panose="020B0604020202020204" pitchFamily="34" charset="0"/>
              </a:rPr>
              <a:t>@Analytics.query:true</a:t>
            </a:r>
          </a:p>
          <a:p>
            <a:pPr marL="457200" indent="-457200" defTabSz="914400">
              <a:buFont typeface="Wingdings" panose="05000000000000000000" pitchFamily="2" charset="2"/>
              <a:buChar char="l"/>
            </a:pPr>
            <a:r>
              <a:rPr lang="en-US" altLang="zh-TW" sz="2400" b="1" kern="0" dirty="0">
                <a:latin typeface="Arial" panose="020B0604020202020204" pitchFamily="34" charset="0"/>
                <a:cs typeface="Arial" panose="020B0604020202020204" pitchFamily="34" charset="0"/>
              </a:rPr>
              <a:t>Table</a:t>
            </a:r>
            <a:r>
              <a:rPr lang="zh-TW" altLang="en-US" sz="2400" b="1" kern="0" dirty="0">
                <a:latin typeface="Arial" panose="020B0604020202020204" pitchFamily="34" charset="0"/>
                <a:cs typeface="Arial" panose="020B0604020202020204" pitchFamily="34" charset="0"/>
              </a:rPr>
              <a:t>一</a:t>
            </a:r>
            <a:r>
              <a:rPr lang="en-US" altLang="zh-TW" sz="2400" b="1" kern="0" dirty="0">
                <a:solidFill>
                  <a:srgbClr val="00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RSRREPDIR</a:t>
            </a:r>
          </a:p>
          <a:p>
            <a:pPr marL="457200" indent="-457200" defTabSz="914400">
              <a:buFont typeface="Wingdings" panose="05000000000000000000" pitchFamily="2" charset="2"/>
              <a:buChar char="l"/>
            </a:pPr>
            <a:r>
              <a:rPr lang="en-US" altLang="zh-TW" sz="2400" b="1" kern="0" dirty="0">
                <a:latin typeface="Arial" panose="020B0604020202020204" pitchFamily="34" charset="0"/>
                <a:cs typeface="Arial" panose="020B0604020202020204" pitchFamily="34" charset="0"/>
              </a:rPr>
              <a:t>Available in </a:t>
            </a:r>
            <a:r>
              <a:rPr lang="en-US" altLang="zh-TW" sz="2400" b="1" kern="0" dirty="0">
                <a:solidFill>
                  <a:srgbClr val="00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RSRT transaction</a:t>
            </a:r>
          </a:p>
          <a:p>
            <a:pPr marL="457200" indent="-457200" defTabSz="914400">
              <a:buFont typeface="Wingdings" panose="05000000000000000000" pitchFamily="2" charset="2"/>
              <a:buChar char="l"/>
            </a:pPr>
            <a:endParaRPr lang="en-US" altLang="zh-TW" sz="2400" b="1" kern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E34DCEDA-AD13-2D9A-9F49-7D8AAC7414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9164" y="1314170"/>
            <a:ext cx="4469972" cy="4718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3988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83738331-2AF1-6D0F-5119-88BE55D6B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222736" cy="1072896"/>
          </a:xfrm>
        </p:spPr>
        <p:txBody>
          <a:bodyPr/>
          <a:lstStyle/>
          <a:p>
            <a:pPr defTabSz="914400"/>
            <a:r>
              <a:rPr lang="en-US" altLang="zh-TW" sz="4000" b="1" kern="0" dirty="0">
                <a:latin typeface="Arial" panose="020B0604020202020204" pitchFamily="34" charset="0"/>
                <a:cs typeface="Arial" panose="020B0604020202020204" pitchFamily="34" charset="0"/>
              </a:rPr>
              <a:t>Annotations dependency</a:t>
            </a:r>
          </a:p>
        </p:txBody>
      </p:sp>
      <p:sp>
        <p:nvSpPr>
          <p:cNvPr id="3" name="文字版面配置區 14">
            <a:extLst>
              <a:ext uri="{FF2B5EF4-FFF2-40B4-BE49-F238E27FC236}">
                <a16:creationId xmlns:a16="http://schemas.microsoft.com/office/drawing/2014/main" id="{CD2F5336-2CAB-A91F-574A-9FEAD695328E}"/>
              </a:ext>
            </a:extLst>
          </p:cNvPr>
          <p:cNvSpPr txBox="1">
            <a:spLocks/>
          </p:cNvSpPr>
          <p:nvPr/>
        </p:nvSpPr>
        <p:spPr>
          <a:xfrm>
            <a:off x="381000" y="3429000"/>
            <a:ext cx="11000874" cy="58313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10000"/>
              </a:lnSpc>
              <a:spcBef>
                <a:spcPts val="1500"/>
              </a:spcBef>
              <a:spcAft>
                <a:spcPct val="0"/>
              </a:spcAft>
              <a:buClr>
                <a:srgbClr val="001141"/>
              </a:buClr>
              <a:buSzPct val="90000"/>
              <a:buFont typeface="IBM Plex Sans Light" pitchFamily="2" charset="2"/>
              <a:buNone/>
              <a:defRPr sz="15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1pPr>
            <a:lvl2pPr marL="152394" indent="-152394" algn="l" rtl="0" eaLnBrk="1" fontAlgn="base" hangingPunct="1">
              <a:lnSpc>
                <a:spcPct val="110000"/>
              </a:lnSpc>
              <a:spcBef>
                <a:spcPts val="1000"/>
              </a:spcBef>
              <a:spcAft>
                <a:spcPct val="0"/>
              </a:spcAft>
              <a:buClr>
                <a:srgbClr val="001141"/>
              </a:buClr>
              <a:buSzPct val="100000"/>
              <a:buFont typeface="IBM Plex Sans Light" charset="-120"/>
              <a:buChar char="–"/>
              <a:tabLst/>
              <a:defRPr sz="15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2pPr>
            <a:lvl3pPr marL="304788" indent="-152394" algn="l" rtl="0" eaLnBrk="1" fontAlgn="base" hangingPunct="1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rgbClr val="001141"/>
              </a:buClr>
              <a:buSzPct val="100000"/>
              <a:buFont typeface="IBM Plex Sans Light" panose="020B0604020202020204" pitchFamily="34" charset="0"/>
              <a:buChar char="•"/>
              <a:tabLst/>
              <a:defRPr sz="15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3pPr>
            <a:lvl4pPr marL="457182" indent="-152394" algn="l" rtl="0" eaLnBrk="1" fontAlgn="base" hangingPunct="1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rgbClr val="001141"/>
              </a:buClr>
              <a:buSzPct val="100000"/>
              <a:buFont typeface="IBM Plex Sans Light" charset="-120"/>
              <a:buChar char="–"/>
              <a:tabLst/>
              <a:defRPr sz="1500" b="0" i="0" baseline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4pPr>
            <a:lvl5pPr marL="609576" indent="-152394" algn="l" rtl="0" eaLnBrk="1" fontAlgn="base" hangingPunct="1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rgbClr val="001141"/>
              </a:buClr>
              <a:buFont typeface="IBM Plex Sans Light" charset="-120"/>
              <a:buChar char="»"/>
              <a:tabLst/>
              <a:defRPr sz="15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5pPr>
            <a:lvl6pPr marL="2111544" indent="-17288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IBM Plex Sans Light" charset="0"/>
              </a:defRPr>
            </a:lvl6pPr>
            <a:lvl7pPr marL="2594951" indent="-17288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IBM Plex Sans Light" charset="0"/>
              </a:defRPr>
            </a:lvl7pPr>
            <a:lvl8pPr marL="3078357" indent="-17288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IBM Plex Sans Light" charset="0"/>
              </a:defRPr>
            </a:lvl8pPr>
            <a:lvl9pPr marL="3561764" indent="-17288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IBM Plex Sans Light" charset="0"/>
              </a:defRPr>
            </a:lvl9pPr>
          </a:lstStyle>
          <a:p>
            <a:pPr marL="457200" indent="-457200" defTabSz="914400">
              <a:buFont typeface="Wingdings" panose="05000000000000000000" pitchFamily="2" charset="2"/>
              <a:buChar char="l"/>
            </a:pPr>
            <a:r>
              <a:rPr lang="en-US" altLang="zh-TW" sz="2400" b="1" kern="0" dirty="0">
                <a:latin typeface="Arial" panose="020B0604020202020204" pitchFamily="34" charset="0"/>
                <a:cs typeface="Arial" panose="020B0604020202020204" pitchFamily="34" charset="0"/>
              </a:rPr>
              <a:t>Annotations work depends on other properties as well</a:t>
            </a:r>
          </a:p>
          <a:p>
            <a:pPr marL="457200" indent="-457200" defTabSz="914400">
              <a:buFont typeface="Wingdings" panose="05000000000000000000" pitchFamily="2" charset="2"/>
              <a:buChar char="l"/>
            </a:pPr>
            <a:endParaRPr lang="en-US" altLang="zh-TW" sz="2400" b="1" kern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FB1826C9-24C4-F0CC-9338-152760C42DE1}"/>
              </a:ext>
            </a:extLst>
          </p:cNvPr>
          <p:cNvGrpSpPr/>
          <p:nvPr/>
        </p:nvGrpSpPr>
        <p:grpSpPr>
          <a:xfrm>
            <a:off x="766012" y="1436812"/>
            <a:ext cx="10110536" cy="4867735"/>
            <a:chOff x="766012" y="1436812"/>
            <a:chExt cx="10110536" cy="4867735"/>
          </a:xfrm>
        </p:grpSpPr>
        <p:sp>
          <p:nvSpPr>
            <p:cNvPr id="2" name="文字版面配置區 14">
              <a:extLst>
                <a:ext uri="{FF2B5EF4-FFF2-40B4-BE49-F238E27FC236}">
                  <a16:creationId xmlns:a16="http://schemas.microsoft.com/office/drawing/2014/main" id="{0ECC06EF-E856-F693-B7AC-960D0A5B66E5}"/>
                </a:ext>
              </a:extLst>
            </p:cNvPr>
            <p:cNvSpPr txBox="1">
              <a:spLocks/>
            </p:cNvSpPr>
            <p:nvPr/>
          </p:nvSpPr>
          <p:spPr>
            <a:xfrm>
              <a:off x="766012" y="1436812"/>
              <a:ext cx="10110536" cy="1739526"/>
            </a:xfrm>
            <a:prstGeom prst="rect">
              <a:avLst/>
            </a:prstGeom>
          </p:spPr>
          <p:txBody>
            <a:bodyPr vert="horz" lIns="0" tIns="0" rIns="0" bIns="0" rtlCol="0">
              <a:noAutofit/>
            </a:bodyPr>
            <a:lstStyle>
              <a:lvl1pPr marL="0" indent="0" algn="l" rtl="0" eaLnBrk="1" fontAlgn="base" hangingPunct="1">
                <a:lnSpc>
                  <a:spcPct val="110000"/>
                </a:lnSpc>
                <a:spcBef>
                  <a:spcPts val="1500"/>
                </a:spcBef>
                <a:spcAft>
                  <a:spcPct val="0"/>
                </a:spcAft>
                <a:buClr>
                  <a:srgbClr val="001141"/>
                </a:buClr>
                <a:buSzPct val="90000"/>
                <a:buFont typeface="IBM Plex Sans Light" pitchFamily="2" charset="2"/>
                <a:buNone/>
                <a:defRPr sz="1500" b="0" i="0">
                  <a:solidFill>
                    <a:schemeClr val="tx1"/>
                  </a:solidFill>
                  <a:latin typeface="IBM Plex Sans Light" panose="020B0403050203000203" pitchFamily="34" charset="0"/>
                  <a:ea typeface="IBM Plex Sans Light" panose="020B0403050203000203" pitchFamily="34" charset="0"/>
                  <a:cs typeface="IBM Plex Sans Light" panose="020B0403050203000203" pitchFamily="34" charset="0"/>
                </a:defRPr>
              </a:lvl1pPr>
              <a:lvl2pPr marL="152394" indent="-152394" algn="l" rtl="0" eaLnBrk="1" fontAlgn="base" hangingPunct="1">
                <a:lnSpc>
                  <a:spcPct val="110000"/>
                </a:lnSpc>
                <a:spcBef>
                  <a:spcPts val="1000"/>
                </a:spcBef>
                <a:spcAft>
                  <a:spcPct val="0"/>
                </a:spcAft>
                <a:buClr>
                  <a:srgbClr val="001141"/>
                </a:buClr>
                <a:buSzPct val="100000"/>
                <a:buFont typeface="IBM Plex Sans Light" charset="-120"/>
                <a:buChar char="–"/>
                <a:tabLst/>
                <a:defRPr sz="1500" b="0" i="0">
                  <a:solidFill>
                    <a:schemeClr val="tx1"/>
                  </a:solidFill>
                  <a:latin typeface="IBM Plex Sans Light" panose="020B0403050203000203" pitchFamily="34" charset="0"/>
                  <a:ea typeface="IBM Plex Sans Light" panose="020B0403050203000203" pitchFamily="34" charset="0"/>
                  <a:cs typeface="IBM Plex Sans Light" panose="020B0403050203000203" pitchFamily="34" charset="0"/>
                </a:defRPr>
              </a:lvl2pPr>
              <a:lvl3pPr marL="304788" indent="-152394" algn="l" rtl="0" eaLnBrk="1" fontAlgn="base" hangingPunct="1">
                <a:lnSpc>
                  <a:spcPct val="110000"/>
                </a:lnSpc>
                <a:spcBef>
                  <a:spcPts val="0"/>
                </a:spcBef>
                <a:spcAft>
                  <a:spcPct val="0"/>
                </a:spcAft>
                <a:buClr>
                  <a:srgbClr val="001141"/>
                </a:buClr>
                <a:buSzPct val="100000"/>
                <a:buFont typeface="IBM Plex Sans Light" panose="020B0604020202020204" pitchFamily="34" charset="0"/>
                <a:buChar char="•"/>
                <a:tabLst/>
                <a:defRPr sz="1500" b="0" i="0">
                  <a:solidFill>
                    <a:schemeClr val="tx1"/>
                  </a:solidFill>
                  <a:latin typeface="IBM Plex Sans Light" panose="020B0403050203000203" pitchFamily="34" charset="0"/>
                  <a:ea typeface="IBM Plex Sans Light" panose="020B0403050203000203" pitchFamily="34" charset="0"/>
                  <a:cs typeface="IBM Plex Sans Light" panose="020B0403050203000203" pitchFamily="34" charset="0"/>
                </a:defRPr>
              </a:lvl3pPr>
              <a:lvl4pPr marL="457182" indent="-152394" algn="l" rtl="0" eaLnBrk="1" fontAlgn="base" hangingPunct="1">
                <a:lnSpc>
                  <a:spcPct val="110000"/>
                </a:lnSpc>
                <a:spcBef>
                  <a:spcPts val="0"/>
                </a:spcBef>
                <a:spcAft>
                  <a:spcPct val="0"/>
                </a:spcAft>
                <a:buClr>
                  <a:srgbClr val="001141"/>
                </a:buClr>
                <a:buSzPct val="100000"/>
                <a:buFont typeface="IBM Plex Sans Light" charset="-120"/>
                <a:buChar char="–"/>
                <a:tabLst/>
                <a:defRPr sz="1500" b="0" i="0" baseline="0">
                  <a:solidFill>
                    <a:schemeClr val="tx1"/>
                  </a:solidFill>
                  <a:latin typeface="IBM Plex Sans Light" panose="020B0403050203000203" pitchFamily="34" charset="0"/>
                  <a:ea typeface="IBM Plex Sans Light" panose="020B0403050203000203" pitchFamily="34" charset="0"/>
                  <a:cs typeface="IBM Plex Sans Light" panose="020B0403050203000203" pitchFamily="34" charset="0"/>
                </a:defRPr>
              </a:lvl4pPr>
              <a:lvl5pPr marL="609576" indent="-152394" algn="l" rtl="0" eaLnBrk="1" fontAlgn="base" hangingPunct="1">
                <a:lnSpc>
                  <a:spcPct val="110000"/>
                </a:lnSpc>
                <a:spcBef>
                  <a:spcPts val="0"/>
                </a:spcBef>
                <a:spcAft>
                  <a:spcPct val="0"/>
                </a:spcAft>
                <a:buClr>
                  <a:srgbClr val="001141"/>
                </a:buClr>
                <a:buFont typeface="IBM Plex Sans Light" charset="-120"/>
                <a:buChar char="»"/>
                <a:tabLst/>
                <a:defRPr sz="1500" b="0" i="0">
                  <a:solidFill>
                    <a:schemeClr val="tx1"/>
                  </a:solidFill>
                  <a:latin typeface="IBM Plex Sans Light" panose="020B0403050203000203" pitchFamily="34" charset="0"/>
                  <a:ea typeface="IBM Plex Sans Light" panose="020B0403050203000203" pitchFamily="34" charset="0"/>
                  <a:cs typeface="IBM Plex Sans Light" panose="020B0403050203000203" pitchFamily="34" charset="0"/>
                </a:defRPr>
              </a:lvl5pPr>
              <a:lvl6pPr marL="2111544" indent="-172886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bg1"/>
                </a:buClr>
                <a:buChar char="»"/>
                <a:defRPr sz="1692">
                  <a:solidFill>
                    <a:schemeClr val="bg1"/>
                  </a:solidFill>
                  <a:latin typeface="IBM Plex Sans Light" charset="0"/>
                </a:defRPr>
              </a:lvl6pPr>
              <a:lvl7pPr marL="2594951" indent="-172886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bg1"/>
                </a:buClr>
                <a:buChar char="»"/>
                <a:defRPr sz="1692">
                  <a:solidFill>
                    <a:schemeClr val="bg1"/>
                  </a:solidFill>
                  <a:latin typeface="IBM Plex Sans Light" charset="0"/>
                </a:defRPr>
              </a:lvl7pPr>
              <a:lvl8pPr marL="3078357" indent="-172886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bg1"/>
                </a:buClr>
                <a:buChar char="»"/>
                <a:defRPr sz="1692">
                  <a:solidFill>
                    <a:schemeClr val="bg1"/>
                  </a:solidFill>
                  <a:latin typeface="IBM Plex Sans Light" charset="0"/>
                </a:defRPr>
              </a:lvl8pPr>
              <a:lvl9pPr marL="3561764" indent="-172886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bg1"/>
                </a:buClr>
                <a:buChar char="»"/>
                <a:defRPr sz="1692">
                  <a:solidFill>
                    <a:schemeClr val="bg1"/>
                  </a:solidFill>
                  <a:latin typeface="IBM Plex Sans Light" charset="0"/>
                </a:defRPr>
              </a:lvl9pPr>
            </a:lstStyle>
            <a:p>
              <a:pPr algn="ctr" defTabSz="914400"/>
              <a:r>
                <a:rPr lang="en-US" altLang="zh-TW" sz="2400" b="1" kern="0" dirty="0">
                  <a:latin typeface="Arial" panose="020B0604020202020204" pitchFamily="34" charset="0"/>
                  <a:cs typeface="Arial" panose="020B0604020202020204" pitchFamily="34" charset="0"/>
                </a:rPr>
                <a:t>@Analytics.query:true</a:t>
              </a:r>
            </a:p>
            <a:p>
              <a:pPr algn="ctr" defTabSz="914400"/>
              <a:endParaRPr lang="en-US" altLang="zh-TW" sz="2400" b="1" kern="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defTabSz="914400"/>
              <a:r>
                <a:rPr lang="en-US" altLang="zh-TW" sz="2400" b="1" kern="0" dirty="0">
                  <a:latin typeface="Arial" panose="020B0604020202020204" pitchFamily="34" charset="0"/>
                  <a:cs typeface="Arial" panose="020B0604020202020204" pitchFamily="34" charset="0"/>
                </a:rPr>
                <a:t>@AnalyticsDetails.query.formula: ‘Field1 + Field2 * Constant Value’</a:t>
              </a:r>
            </a:p>
            <a:p>
              <a:pPr marL="457200" indent="-457200" defTabSz="914400">
                <a:buFont typeface="Wingdings" panose="05000000000000000000" pitchFamily="2" charset="2"/>
                <a:buChar char="l"/>
              </a:pPr>
              <a:endParaRPr lang="en-US" altLang="zh-TW" sz="2400" b="1" kern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" name="箭號: 向下 4">
              <a:extLst>
                <a:ext uri="{FF2B5EF4-FFF2-40B4-BE49-F238E27FC236}">
                  <a16:creationId xmlns:a16="http://schemas.microsoft.com/office/drawing/2014/main" id="{14E1F230-EC87-38E1-04DB-2193DA47973A}"/>
                </a:ext>
              </a:extLst>
            </p:cNvPr>
            <p:cNvSpPr/>
            <p:nvPr/>
          </p:nvSpPr>
          <p:spPr bwMode="auto">
            <a:xfrm>
              <a:off x="5173579" y="2021305"/>
              <a:ext cx="818147" cy="469232"/>
            </a:xfrm>
            <a:prstGeom prst="downArrow">
              <a:avLst/>
            </a:prstGeom>
            <a:solidFill>
              <a:srgbClr val="1192E8"/>
            </a:solidFill>
            <a:ln w="19050">
              <a:noFill/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zh-TW" altLang="en-US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7" name="矩形: 圓角化對角角落 6">
              <a:extLst>
                <a:ext uri="{FF2B5EF4-FFF2-40B4-BE49-F238E27FC236}">
                  <a16:creationId xmlns:a16="http://schemas.microsoft.com/office/drawing/2014/main" id="{3C2B271C-97A0-1EDB-F7B8-A8F5F196D0F4}"/>
                </a:ext>
              </a:extLst>
            </p:cNvPr>
            <p:cNvSpPr/>
            <p:nvPr/>
          </p:nvSpPr>
          <p:spPr bwMode="auto">
            <a:xfrm>
              <a:off x="1732547" y="5519366"/>
              <a:ext cx="4259179" cy="785181"/>
            </a:xfrm>
            <a:prstGeom prst="round2Diag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r>
                <a:rPr kumimoji="0" lang="en-US" altLang="zh-TW" sz="1800" b="1" i="0" u="none" strike="noStrike" cap="none" normalizeH="0" baseline="0" dirty="0">
                  <a:ln>
                    <a:noFill/>
                  </a:ln>
                  <a:solidFill>
                    <a:srgbClr val="00B050"/>
                  </a:solidFill>
                  <a:effectLst/>
                  <a:latin typeface="Microsoft JhengHei Light" panose="020B0304030504040204" pitchFamily="34" charset="-120"/>
                  <a:ea typeface="Microsoft JhengHei Light" panose="020B0304030504040204" pitchFamily="34" charset="-120"/>
                </a:rPr>
                <a:t>Cube category</a:t>
              </a:r>
            </a:p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r>
                <a:rPr lang="en-US" altLang="zh-TW" sz="1800" b="1" dirty="0">
                  <a:solidFill>
                    <a:srgbClr val="00B050"/>
                  </a:solidFill>
                  <a:latin typeface="Microsoft JhengHei Light" panose="020B0304030504040204" pitchFamily="34" charset="-120"/>
                  <a:ea typeface="Microsoft JhengHei Light" panose="020B0304030504040204" pitchFamily="34" charset="-120"/>
                </a:rPr>
                <a:t>@Analytics.dataCategory: #CUBE</a:t>
              </a:r>
              <a:endParaRPr kumimoji="0" lang="zh-TW" altLang="en-US" sz="18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Microsoft JhengHei Light" panose="020B0304030504040204" pitchFamily="34" charset="-120"/>
                <a:ea typeface="Microsoft JhengHei Light" panose="020B0304030504040204" pitchFamily="34" charset="-120"/>
              </a:endParaRPr>
            </a:p>
          </p:txBody>
        </p:sp>
        <p:sp>
          <p:nvSpPr>
            <p:cNvPr id="8" name="矩形: 圓角化對角角落 7">
              <a:extLst>
                <a:ext uri="{FF2B5EF4-FFF2-40B4-BE49-F238E27FC236}">
                  <a16:creationId xmlns:a16="http://schemas.microsoft.com/office/drawing/2014/main" id="{94596E42-5329-3869-8EA0-F7F8A6BB0824}"/>
                </a:ext>
              </a:extLst>
            </p:cNvPr>
            <p:cNvSpPr/>
            <p:nvPr/>
          </p:nvSpPr>
          <p:spPr bwMode="auto">
            <a:xfrm>
              <a:off x="1732547" y="4090134"/>
              <a:ext cx="4259179" cy="785181"/>
            </a:xfrm>
            <a:prstGeom prst="round2Diag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r>
                <a:rPr kumimoji="0" lang="en-US" altLang="zh-TW" sz="1800" b="1" i="0" u="none" strike="noStrike" cap="none" normalizeH="0" baseline="0" dirty="0">
                  <a:ln>
                    <a:noFill/>
                  </a:ln>
                  <a:solidFill>
                    <a:schemeClr val="accent1"/>
                  </a:solidFill>
                  <a:effectLst/>
                  <a:latin typeface="Microsoft JhengHei Light" panose="020B0304030504040204" pitchFamily="34" charset="-120"/>
                  <a:ea typeface="Microsoft JhengHei Light" panose="020B0304030504040204" pitchFamily="34" charset="-120"/>
                </a:rPr>
                <a:t>Consumption View</a:t>
              </a:r>
            </a:p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r>
                <a:rPr lang="en-US" altLang="zh-TW" sz="1800" b="1" dirty="0">
                  <a:solidFill>
                    <a:schemeClr val="accent1"/>
                  </a:solidFill>
                  <a:latin typeface="Microsoft JhengHei Light" panose="020B0304030504040204" pitchFamily="34" charset="-120"/>
                  <a:ea typeface="Microsoft JhengHei Light" panose="020B0304030504040204" pitchFamily="34" charset="-120"/>
                </a:rPr>
                <a:t>@VDM.viewType : #CONSUMPTION</a:t>
              </a:r>
              <a:endParaRPr kumimoji="0" lang="zh-TW" altLang="en-US" sz="1800" b="1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Microsoft JhengHei Light" panose="020B0304030504040204" pitchFamily="34" charset="-120"/>
                <a:ea typeface="Microsoft JhengHei Light" panose="020B0304030504040204" pitchFamily="34" charset="-120"/>
              </a:endParaRPr>
            </a:p>
          </p:txBody>
        </p:sp>
        <p:sp>
          <p:nvSpPr>
            <p:cNvPr id="9" name="箭號: 向上 8">
              <a:extLst>
                <a:ext uri="{FF2B5EF4-FFF2-40B4-BE49-F238E27FC236}">
                  <a16:creationId xmlns:a16="http://schemas.microsoft.com/office/drawing/2014/main" id="{DABA43BF-1B00-2C31-06F4-57D889DBF173}"/>
                </a:ext>
              </a:extLst>
            </p:cNvPr>
            <p:cNvSpPr/>
            <p:nvPr/>
          </p:nvSpPr>
          <p:spPr bwMode="auto">
            <a:xfrm>
              <a:off x="3398920" y="5041232"/>
              <a:ext cx="926432" cy="379957"/>
            </a:xfrm>
            <a:prstGeom prst="upArrow">
              <a:avLst/>
            </a:prstGeom>
            <a:solidFill>
              <a:srgbClr val="FFC000"/>
            </a:solidFill>
            <a:ln w="19050">
              <a:noFill/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zh-TW" altLang="en-US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10" name="文字方塊 9">
              <a:extLst>
                <a:ext uri="{FF2B5EF4-FFF2-40B4-BE49-F238E27FC236}">
                  <a16:creationId xmlns:a16="http://schemas.microsoft.com/office/drawing/2014/main" id="{47B14F09-5B69-B662-1730-43B57F5956B5}"/>
                </a:ext>
              </a:extLst>
            </p:cNvPr>
            <p:cNvSpPr txBox="1"/>
            <p:nvPr/>
          </p:nvSpPr>
          <p:spPr>
            <a:xfrm>
              <a:off x="6340640" y="4292184"/>
              <a:ext cx="4379495" cy="5831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>
                <a:lnSpc>
                  <a:spcPct val="110000"/>
                </a:lnSpc>
                <a:spcBef>
                  <a:spcPts val="1800"/>
                </a:spcBef>
              </a:pPr>
              <a:r>
                <a:rPr lang="en-US" altLang="zh-TW" sz="1800" b="1" dirty="0">
                  <a:solidFill>
                    <a:srgbClr val="FFC000"/>
                  </a:solidFill>
                  <a:latin typeface="Arial" panose="020B0604020202020204" pitchFamily="34" charset="0"/>
                  <a:ea typeface="IBM Plex Sans" charset="0"/>
                  <a:cs typeface="Arial" panose="020B0604020202020204" pitchFamily="34" charset="0"/>
                </a:rPr>
                <a:t>@DefaultAggregation : #SUM</a:t>
              </a:r>
              <a:endParaRPr lang="zh-TW" altLang="en-US" sz="1800" b="1" dirty="0" err="1">
                <a:solidFill>
                  <a:srgbClr val="FFC000"/>
                </a:solidFill>
                <a:latin typeface="Arial" panose="020B0604020202020204" pitchFamily="34" charset="0"/>
                <a:ea typeface="IBM Plex Sans" charset="0"/>
                <a:cs typeface="Arial" panose="020B0604020202020204" pitchFamily="34" charset="0"/>
              </a:endParaRPr>
            </a:p>
          </p:txBody>
        </p:sp>
        <p:sp>
          <p:nvSpPr>
            <p:cNvPr id="11" name="文字方塊 10">
              <a:extLst>
                <a:ext uri="{FF2B5EF4-FFF2-40B4-BE49-F238E27FC236}">
                  <a16:creationId xmlns:a16="http://schemas.microsoft.com/office/drawing/2014/main" id="{EAA8AB5C-0981-08DD-2A63-1EDDC5B413AC}"/>
                </a:ext>
              </a:extLst>
            </p:cNvPr>
            <p:cNvSpPr txBox="1"/>
            <p:nvPr/>
          </p:nvSpPr>
          <p:spPr>
            <a:xfrm>
              <a:off x="6340640" y="5695669"/>
              <a:ext cx="4379495" cy="5831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>
                <a:lnSpc>
                  <a:spcPct val="110000"/>
                </a:lnSpc>
                <a:spcBef>
                  <a:spcPts val="1800"/>
                </a:spcBef>
              </a:pPr>
              <a:r>
                <a:rPr lang="en-US" altLang="zh-TW" sz="1800" b="1" dirty="0">
                  <a:solidFill>
                    <a:srgbClr val="00B0F0"/>
                  </a:solidFill>
                  <a:latin typeface="Arial" panose="020B0604020202020204" pitchFamily="34" charset="0"/>
                  <a:ea typeface="IBM Plex Sans" charset="0"/>
                  <a:cs typeface="Arial" panose="020B0604020202020204" pitchFamily="34" charset="0"/>
                </a:rPr>
                <a:t>@DefaultAggregation : #SUM</a:t>
              </a:r>
              <a:endParaRPr lang="zh-TW" altLang="en-US" sz="1800" b="1" dirty="0" err="1">
                <a:solidFill>
                  <a:srgbClr val="00B0F0"/>
                </a:solidFill>
                <a:latin typeface="Arial" panose="020B0604020202020204" pitchFamily="34" charset="0"/>
                <a:ea typeface="IBM Plex Sans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0485537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83738331-2AF1-6D0F-5119-88BE55D6B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222736" cy="1072896"/>
          </a:xfrm>
        </p:spPr>
        <p:txBody>
          <a:bodyPr/>
          <a:lstStyle/>
          <a:p>
            <a:pPr defTabSz="914400"/>
            <a:r>
              <a:rPr lang="en-US" altLang="zh-TW" sz="4000" b="1" kern="0" dirty="0">
                <a:latin typeface="Arial" panose="020B0604020202020204" pitchFamily="34" charset="0"/>
                <a:cs typeface="Arial" panose="020B0604020202020204" pitchFamily="34" charset="0"/>
              </a:rPr>
              <a:t>Example of Annotations dependency</a:t>
            </a: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5DB11DA4-EE7D-5B1A-8DE7-F404EB8E6E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1631698"/>
            <a:ext cx="4829827" cy="3883544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5353E93A-DBC8-ECFA-FB5A-4728DDF4DF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5081" y="1631698"/>
            <a:ext cx="7420901" cy="4444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68993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83738331-2AF1-6D0F-5119-88BE55D6B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222736" cy="1072896"/>
          </a:xfrm>
        </p:spPr>
        <p:txBody>
          <a:bodyPr/>
          <a:lstStyle/>
          <a:p>
            <a:pPr defTabSz="914400"/>
            <a:r>
              <a:rPr lang="en-US" altLang="zh-TW" sz="3600" b="1" kern="0" dirty="0">
                <a:latin typeface="Arial" panose="020B0604020202020204" pitchFamily="34" charset="0"/>
                <a:cs typeface="Arial" panose="020B0604020202020204" pitchFamily="34" charset="0"/>
              </a:rPr>
              <a:t>Evaluating Annotations in</a:t>
            </a:r>
            <a:r>
              <a:rPr lang="zh-TW" altLang="en-US" sz="3600" b="1" kern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3600" b="1" kern="0" dirty="0">
                <a:latin typeface="Arial" panose="020B0604020202020204" pitchFamily="34" charset="0"/>
                <a:cs typeface="Arial" panose="020B0604020202020204" pitchFamily="34" charset="0"/>
              </a:rPr>
              <a:t>Query Monitor(RSRT)</a:t>
            </a:r>
          </a:p>
        </p:txBody>
      </p:sp>
      <p:sp>
        <p:nvSpPr>
          <p:cNvPr id="3" name="文字版面配置區 14">
            <a:extLst>
              <a:ext uri="{FF2B5EF4-FFF2-40B4-BE49-F238E27FC236}">
                <a16:creationId xmlns:a16="http://schemas.microsoft.com/office/drawing/2014/main" id="{0543329E-66EE-4E29-312D-F68085434729}"/>
              </a:ext>
            </a:extLst>
          </p:cNvPr>
          <p:cNvSpPr txBox="1">
            <a:spLocks/>
          </p:cNvSpPr>
          <p:nvPr/>
        </p:nvSpPr>
        <p:spPr>
          <a:xfrm>
            <a:off x="602862" y="1744790"/>
            <a:ext cx="3380415" cy="278963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10000"/>
              </a:lnSpc>
              <a:spcBef>
                <a:spcPts val="1500"/>
              </a:spcBef>
              <a:spcAft>
                <a:spcPct val="0"/>
              </a:spcAft>
              <a:buClr>
                <a:srgbClr val="001141"/>
              </a:buClr>
              <a:buSzPct val="90000"/>
              <a:buFont typeface="IBM Plex Sans Light" pitchFamily="2" charset="2"/>
              <a:buNone/>
              <a:defRPr sz="15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1pPr>
            <a:lvl2pPr marL="152394" indent="-152394" algn="l" rtl="0" eaLnBrk="1" fontAlgn="base" hangingPunct="1">
              <a:lnSpc>
                <a:spcPct val="110000"/>
              </a:lnSpc>
              <a:spcBef>
                <a:spcPts val="1000"/>
              </a:spcBef>
              <a:spcAft>
                <a:spcPct val="0"/>
              </a:spcAft>
              <a:buClr>
                <a:srgbClr val="001141"/>
              </a:buClr>
              <a:buSzPct val="100000"/>
              <a:buFont typeface="IBM Plex Sans Light" charset="-120"/>
              <a:buChar char="–"/>
              <a:tabLst/>
              <a:defRPr sz="15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2pPr>
            <a:lvl3pPr marL="304788" indent="-152394" algn="l" rtl="0" eaLnBrk="1" fontAlgn="base" hangingPunct="1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rgbClr val="001141"/>
              </a:buClr>
              <a:buSzPct val="100000"/>
              <a:buFont typeface="IBM Plex Sans Light" panose="020B0604020202020204" pitchFamily="34" charset="0"/>
              <a:buChar char="•"/>
              <a:tabLst/>
              <a:defRPr sz="15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3pPr>
            <a:lvl4pPr marL="457182" indent="-152394" algn="l" rtl="0" eaLnBrk="1" fontAlgn="base" hangingPunct="1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rgbClr val="001141"/>
              </a:buClr>
              <a:buSzPct val="100000"/>
              <a:buFont typeface="IBM Plex Sans Light" charset="-120"/>
              <a:buChar char="–"/>
              <a:tabLst/>
              <a:defRPr sz="1500" b="0" i="0" baseline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4pPr>
            <a:lvl5pPr marL="609576" indent="-152394" algn="l" rtl="0" eaLnBrk="1" fontAlgn="base" hangingPunct="1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rgbClr val="001141"/>
              </a:buClr>
              <a:buFont typeface="IBM Plex Sans Light" charset="-120"/>
              <a:buChar char="»"/>
              <a:tabLst/>
              <a:defRPr sz="15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5pPr>
            <a:lvl6pPr marL="2111544" indent="-17288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IBM Plex Sans Light" charset="0"/>
              </a:defRPr>
            </a:lvl6pPr>
            <a:lvl7pPr marL="2594951" indent="-17288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IBM Plex Sans Light" charset="0"/>
              </a:defRPr>
            </a:lvl7pPr>
            <a:lvl8pPr marL="3078357" indent="-17288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IBM Plex Sans Light" charset="0"/>
              </a:defRPr>
            </a:lvl8pPr>
            <a:lvl9pPr marL="3561764" indent="-17288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IBM Plex Sans Light" charset="0"/>
              </a:defRPr>
            </a:lvl9pPr>
          </a:lstStyle>
          <a:p>
            <a:pPr defTabSz="914400"/>
            <a:r>
              <a:rPr lang="en-US" altLang="zh-TW" sz="2400" b="1" kern="0" dirty="0">
                <a:latin typeface="Arial" panose="020B0604020202020204" pitchFamily="34" charset="0"/>
                <a:cs typeface="Arial" panose="020B0604020202020204" pitchFamily="34" charset="0"/>
              </a:rPr>
              <a:t>@Analytics.query: true</a:t>
            </a:r>
          </a:p>
          <a:p>
            <a:pPr defTabSz="914400"/>
            <a:endParaRPr lang="en-US" altLang="zh-TW" sz="2400" b="1" kern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7FCB4BAF-17BF-CC82-69CD-706FF2112B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6116" y="1607004"/>
            <a:ext cx="7826399" cy="4618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11739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83738331-2AF1-6D0F-5119-88BE55D6B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222736" cy="1072896"/>
          </a:xfrm>
        </p:spPr>
        <p:txBody>
          <a:bodyPr/>
          <a:lstStyle/>
          <a:p>
            <a:pPr defTabSz="914400"/>
            <a:r>
              <a:rPr lang="en-US" altLang="zh-TW" sz="4000" b="1" kern="0" dirty="0">
                <a:latin typeface="Arial" panose="020B0604020202020204" pitchFamily="34" charset="0"/>
                <a:cs typeface="Arial" panose="020B0604020202020204" pitchFamily="34" charset="0"/>
              </a:rPr>
              <a:t>Evaluating Annotations in Query Monitor(1/4)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A67E0B1F-A4F2-B634-67F6-1EB1640F96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9425" y="1231101"/>
            <a:ext cx="8929189" cy="5245899"/>
          </a:xfrm>
          <a:prstGeom prst="rect">
            <a:avLst/>
          </a:prstGeom>
        </p:spPr>
      </p:pic>
      <p:sp>
        <p:nvSpPr>
          <p:cNvPr id="4" name="文字版面配置區 14">
            <a:extLst>
              <a:ext uri="{FF2B5EF4-FFF2-40B4-BE49-F238E27FC236}">
                <a16:creationId xmlns:a16="http://schemas.microsoft.com/office/drawing/2014/main" id="{9DAE81E6-6602-2C66-C95E-9CB7127993E5}"/>
              </a:ext>
            </a:extLst>
          </p:cNvPr>
          <p:cNvSpPr txBox="1">
            <a:spLocks/>
          </p:cNvSpPr>
          <p:nvPr/>
        </p:nvSpPr>
        <p:spPr>
          <a:xfrm>
            <a:off x="381000" y="1744790"/>
            <a:ext cx="1748425" cy="8731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10000"/>
              </a:lnSpc>
              <a:spcBef>
                <a:spcPts val="1500"/>
              </a:spcBef>
              <a:spcAft>
                <a:spcPct val="0"/>
              </a:spcAft>
              <a:buClr>
                <a:srgbClr val="001141"/>
              </a:buClr>
              <a:buSzPct val="90000"/>
              <a:buFont typeface="IBM Plex Sans Light" pitchFamily="2" charset="2"/>
              <a:buNone/>
              <a:defRPr sz="15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1pPr>
            <a:lvl2pPr marL="152394" indent="-152394" algn="l" rtl="0" eaLnBrk="1" fontAlgn="base" hangingPunct="1">
              <a:lnSpc>
                <a:spcPct val="110000"/>
              </a:lnSpc>
              <a:spcBef>
                <a:spcPts val="1000"/>
              </a:spcBef>
              <a:spcAft>
                <a:spcPct val="0"/>
              </a:spcAft>
              <a:buClr>
                <a:srgbClr val="001141"/>
              </a:buClr>
              <a:buSzPct val="100000"/>
              <a:buFont typeface="IBM Plex Sans Light" charset="-120"/>
              <a:buChar char="–"/>
              <a:tabLst/>
              <a:defRPr sz="15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2pPr>
            <a:lvl3pPr marL="304788" indent="-152394" algn="l" rtl="0" eaLnBrk="1" fontAlgn="base" hangingPunct="1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rgbClr val="001141"/>
              </a:buClr>
              <a:buSzPct val="100000"/>
              <a:buFont typeface="IBM Plex Sans Light" panose="020B0604020202020204" pitchFamily="34" charset="0"/>
              <a:buChar char="•"/>
              <a:tabLst/>
              <a:defRPr sz="15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3pPr>
            <a:lvl4pPr marL="457182" indent="-152394" algn="l" rtl="0" eaLnBrk="1" fontAlgn="base" hangingPunct="1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rgbClr val="001141"/>
              </a:buClr>
              <a:buSzPct val="100000"/>
              <a:buFont typeface="IBM Plex Sans Light" charset="-120"/>
              <a:buChar char="–"/>
              <a:tabLst/>
              <a:defRPr sz="1500" b="0" i="0" baseline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4pPr>
            <a:lvl5pPr marL="609576" indent="-152394" algn="l" rtl="0" eaLnBrk="1" fontAlgn="base" hangingPunct="1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rgbClr val="001141"/>
              </a:buClr>
              <a:buFont typeface="IBM Plex Sans Light" charset="-120"/>
              <a:buChar char="»"/>
              <a:tabLst/>
              <a:defRPr sz="15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5pPr>
            <a:lvl6pPr marL="2111544" indent="-17288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IBM Plex Sans Light" charset="0"/>
              </a:defRPr>
            </a:lvl6pPr>
            <a:lvl7pPr marL="2594951" indent="-17288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IBM Plex Sans Light" charset="0"/>
              </a:defRPr>
            </a:lvl7pPr>
            <a:lvl8pPr marL="3078357" indent="-17288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IBM Plex Sans Light" charset="0"/>
              </a:defRPr>
            </a:lvl8pPr>
            <a:lvl9pPr marL="3561764" indent="-17288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IBM Plex Sans Light" charset="0"/>
              </a:defRPr>
            </a:lvl9pPr>
          </a:lstStyle>
          <a:p>
            <a:pPr defTabSz="914400"/>
            <a:r>
              <a:rPr lang="en-US" altLang="zh-TW" sz="2400" b="1" kern="0" dirty="0" err="1">
                <a:latin typeface="Arial" panose="020B0604020202020204" pitchFamily="34" charset="0"/>
                <a:cs typeface="Arial" panose="020B0604020202020204" pitchFamily="34" charset="0"/>
              </a:rPr>
              <a:t>Tcode</a:t>
            </a:r>
            <a:r>
              <a:rPr lang="en-US" altLang="zh-TW" sz="2400" b="1" kern="0" dirty="0">
                <a:latin typeface="Arial" panose="020B0604020202020204" pitchFamily="34" charset="0"/>
                <a:cs typeface="Arial" panose="020B0604020202020204" pitchFamily="34" charset="0"/>
              </a:rPr>
              <a:t> :  RSRT</a:t>
            </a:r>
          </a:p>
        </p:txBody>
      </p:sp>
    </p:spTree>
    <p:extLst>
      <p:ext uri="{BB962C8B-B14F-4D97-AF65-F5344CB8AC3E}">
        <p14:creationId xmlns:p14="http://schemas.microsoft.com/office/powerpoint/2010/main" val="380700282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83738331-2AF1-6D0F-5119-88BE55D6B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222736" cy="1072896"/>
          </a:xfrm>
        </p:spPr>
        <p:txBody>
          <a:bodyPr/>
          <a:lstStyle/>
          <a:p>
            <a:pPr defTabSz="914400"/>
            <a:r>
              <a:rPr lang="en-US" altLang="zh-TW" sz="4000" b="1" kern="0" dirty="0">
                <a:latin typeface="Arial" panose="020B0604020202020204" pitchFamily="34" charset="0"/>
                <a:cs typeface="Arial" panose="020B0604020202020204" pitchFamily="34" charset="0"/>
              </a:rPr>
              <a:t>Evaluating Annotations in Query Monitor(2/4)</a:t>
            </a:r>
          </a:p>
        </p:txBody>
      </p:sp>
      <p:sp>
        <p:nvSpPr>
          <p:cNvPr id="4" name="文字版面配置區 14">
            <a:extLst>
              <a:ext uri="{FF2B5EF4-FFF2-40B4-BE49-F238E27FC236}">
                <a16:creationId xmlns:a16="http://schemas.microsoft.com/office/drawing/2014/main" id="{9DAE81E6-6602-2C66-C95E-9CB7127993E5}"/>
              </a:ext>
            </a:extLst>
          </p:cNvPr>
          <p:cNvSpPr txBox="1">
            <a:spLocks/>
          </p:cNvSpPr>
          <p:nvPr/>
        </p:nvSpPr>
        <p:spPr>
          <a:xfrm>
            <a:off x="381000" y="1430847"/>
            <a:ext cx="2875767" cy="8731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10000"/>
              </a:lnSpc>
              <a:spcBef>
                <a:spcPts val="1500"/>
              </a:spcBef>
              <a:spcAft>
                <a:spcPct val="0"/>
              </a:spcAft>
              <a:buClr>
                <a:srgbClr val="001141"/>
              </a:buClr>
              <a:buSzPct val="90000"/>
              <a:buFont typeface="IBM Plex Sans Light" pitchFamily="2" charset="2"/>
              <a:buNone/>
              <a:defRPr sz="15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1pPr>
            <a:lvl2pPr marL="152394" indent="-152394" algn="l" rtl="0" eaLnBrk="1" fontAlgn="base" hangingPunct="1">
              <a:lnSpc>
                <a:spcPct val="110000"/>
              </a:lnSpc>
              <a:spcBef>
                <a:spcPts val="1000"/>
              </a:spcBef>
              <a:spcAft>
                <a:spcPct val="0"/>
              </a:spcAft>
              <a:buClr>
                <a:srgbClr val="001141"/>
              </a:buClr>
              <a:buSzPct val="100000"/>
              <a:buFont typeface="IBM Plex Sans Light" charset="-120"/>
              <a:buChar char="–"/>
              <a:tabLst/>
              <a:defRPr sz="15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2pPr>
            <a:lvl3pPr marL="304788" indent="-152394" algn="l" rtl="0" eaLnBrk="1" fontAlgn="base" hangingPunct="1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rgbClr val="001141"/>
              </a:buClr>
              <a:buSzPct val="100000"/>
              <a:buFont typeface="IBM Plex Sans Light" panose="020B0604020202020204" pitchFamily="34" charset="0"/>
              <a:buChar char="•"/>
              <a:tabLst/>
              <a:defRPr sz="15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3pPr>
            <a:lvl4pPr marL="457182" indent="-152394" algn="l" rtl="0" eaLnBrk="1" fontAlgn="base" hangingPunct="1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rgbClr val="001141"/>
              </a:buClr>
              <a:buSzPct val="100000"/>
              <a:buFont typeface="IBM Plex Sans Light" charset="-120"/>
              <a:buChar char="–"/>
              <a:tabLst/>
              <a:defRPr sz="1500" b="0" i="0" baseline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4pPr>
            <a:lvl5pPr marL="609576" indent="-152394" algn="l" rtl="0" eaLnBrk="1" fontAlgn="base" hangingPunct="1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rgbClr val="001141"/>
              </a:buClr>
              <a:buFont typeface="IBM Plex Sans Light" charset="-120"/>
              <a:buChar char="»"/>
              <a:tabLst/>
              <a:defRPr sz="15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5pPr>
            <a:lvl6pPr marL="2111544" indent="-17288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IBM Plex Sans Light" charset="0"/>
              </a:defRPr>
            </a:lvl6pPr>
            <a:lvl7pPr marL="2594951" indent="-17288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IBM Plex Sans Light" charset="0"/>
              </a:defRPr>
            </a:lvl7pPr>
            <a:lvl8pPr marL="3078357" indent="-17288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IBM Plex Sans Light" charset="0"/>
              </a:defRPr>
            </a:lvl8pPr>
            <a:lvl9pPr marL="3561764" indent="-17288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IBM Plex Sans Light" charset="0"/>
              </a:defRPr>
            </a:lvl9pPr>
          </a:lstStyle>
          <a:p>
            <a:pPr defTabSz="914400"/>
            <a:r>
              <a:rPr lang="en-US" altLang="zh-TW" sz="2400" b="1" kern="0" dirty="0">
                <a:latin typeface="Arial" panose="020B0604020202020204" pitchFamily="34" charset="0"/>
                <a:cs typeface="Arial" panose="020B0604020202020204" pitchFamily="34" charset="0"/>
              </a:rPr>
              <a:t>With Annotation  @AnalyticsDetails.query.axis: #ROWS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EA8F207-0BBF-7EC1-4A71-3B6FE21DEA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3171" y="1453896"/>
            <a:ext cx="7177415" cy="5630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0135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83738331-2AF1-6D0F-5119-88BE55D6B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222736" cy="1072896"/>
          </a:xfrm>
        </p:spPr>
        <p:txBody>
          <a:bodyPr/>
          <a:lstStyle/>
          <a:p>
            <a:r>
              <a:rPr lang="en-US" altLang="zh-TW" sz="4000" b="1" dirty="0">
                <a:latin typeface="Arial" panose="020B0604020202020204" pitchFamily="34" charset="0"/>
                <a:cs typeface="Arial" panose="020B0604020202020204" pitchFamily="34" charset="0"/>
              </a:rPr>
              <a:t>Why Data Models Matter in App Development</a:t>
            </a:r>
            <a:endParaRPr lang="zh-TW" alt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文字版面配置區 14">
            <a:extLst>
              <a:ext uri="{FF2B5EF4-FFF2-40B4-BE49-F238E27FC236}">
                <a16:creationId xmlns:a16="http://schemas.microsoft.com/office/drawing/2014/main" id="{4D048E62-AB36-1ABF-3CDF-13D8B92A1DD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81000" y="1554480"/>
            <a:ext cx="10600944" cy="4626864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2800" dirty="0">
                <a:latin typeface="Arial" panose="020B0604020202020204" pitchFamily="34" charset="0"/>
                <a:cs typeface="Arial" panose="020B0604020202020204" pitchFamily="34" charset="0"/>
              </a:rPr>
              <a:t>Consistency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2800" dirty="0">
                <a:latin typeface="Arial" panose="020B0604020202020204" pitchFamily="34" charset="0"/>
                <a:cs typeface="Arial" panose="020B0604020202020204" pitchFamily="34" charset="0"/>
              </a:rPr>
              <a:t>Scalability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2800" dirty="0">
                <a:latin typeface="Arial" panose="020B0604020202020204" pitchFamily="34" charset="0"/>
                <a:cs typeface="Arial" panose="020B0604020202020204" pitchFamily="34" charset="0"/>
              </a:rPr>
              <a:t>Data Integrity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2800" dirty="0">
                <a:latin typeface="Arial" panose="020B0604020202020204" pitchFamily="34" charset="0"/>
                <a:cs typeface="Arial" panose="020B0604020202020204" pitchFamily="34" charset="0"/>
              </a:rPr>
              <a:t>Ease of Development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2800" dirty="0">
                <a:latin typeface="Arial" panose="020B0604020202020204" pitchFamily="34" charset="0"/>
                <a:cs typeface="Arial" panose="020B0604020202020204" pitchFamily="34" charset="0"/>
              </a:rPr>
              <a:t>Constraints</a:t>
            </a:r>
          </a:p>
          <a:p>
            <a:pPr lvl="3" indent="0">
              <a:buNone/>
            </a:pPr>
            <a:endParaRPr lang="en-US" altLang="zh-TW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TW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882468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83738331-2AF1-6D0F-5119-88BE55D6B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222736" cy="1072896"/>
          </a:xfrm>
        </p:spPr>
        <p:txBody>
          <a:bodyPr/>
          <a:lstStyle/>
          <a:p>
            <a:pPr defTabSz="914400"/>
            <a:r>
              <a:rPr lang="en-US" altLang="zh-TW" sz="4000" b="1" kern="0" dirty="0">
                <a:latin typeface="Arial" panose="020B0604020202020204" pitchFamily="34" charset="0"/>
                <a:cs typeface="Arial" panose="020B0604020202020204" pitchFamily="34" charset="0"/>
              </a:rPr>
              <a:t>Evaluating Annotations in Query Monitor(3/4)</a:t>
            </a:r>
          </a:p>
        </p:txBody>
      </p:sp>
      <p:sp>
        <p:nvSpPr>
          <p:cNvPr id="4" name="文字版面配置區 14">
            <a:extLst>
              <a:ext uri="{FF2B5EF4-FFF2-40B4-BE49-F238E27FC236}">
                <a16:creationId xmlns:a16="http://schemas.microsoft.com/office/drawing/2014/main" id="{9DAE81E6-6602-2C66-C95E-9CB7127993E5}"/>
              </a:ext>
            </a:extLst>
          </p:cNvPr>
          <p:cNvSpPr txBox="1">
            <a:spLocks/>
          </p:cNvSpPr>
          <p:nvPr/>
        </p:nvSpPr>
        <p:spPr>
          <a:xfrm>
            <a:off x="381000" y="1430847"/>
            <a:ext cx="2875767" cy="8731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10000"/>
              </a:lnSpc>
              <a:spcBef>
                <a:spcPts val="1500"/>
              </a:spcBef>
              <a:spcAft>
                <a:spcPct val="0"/>
              </a:spcAft>
              <a:buClr>
                <a:srgbClr val="001141"/>
              </a:buClr>
              <a:buSzPct val="90000"/>
              <a:buFont typeface="IBM Plex Sans Light" pitchFamily="2" charset="2"/>
              <a:buNone/>
              <a:defRPr sz="15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1pPr>
            <a:lvl2pPr marL="152394" indent="-152394" algn="l" rtl="0" eaLnBrk="1" fontAlgn="base" hangingPunct="1">
              <a:lnSpc>
                <a:spcPct val="110000"/>
              </a:lnSpc>
              <a:spcBef>
                <a:spcPts val="1000"/>
              </a:spcBef>
              <a:spcAft>
                <a:spcPct val="0"/>
              </a:spcAft>
              <a:buClr>
                <a:srgbClr val="001141"/>
              </a:buClr>
              <a:buSzPct val="100000"/>
              <a:buFont typeface="IBM Plex Sans Light" charset="-120"/>
              <a:buChar char="–"/>
              <a:tabLst/>
              <a:defRPr sz="15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2pPr>
            <a:lvl3pPr marL="304788" indent="-152394" algn="l" rtl="0" eaLnBrk="1" fontAlgn="base" hangingPunct="1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rgbClr val="001141"/>
              </a:buClr>
              <a:buSzPct val="100000"/>
              <a:buFont typeface="IBM Plex Sans Light" panose="020B0604020202020204" pitchFamily="34" charset="0"/>
              <a:buChar char="•"/>
              <a:tabLst/>
              <a:defRPr sz="15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3pPr>
            <a:lvl4pPr marL="457182" indent="-152394" algn="l" rtl="0" eaLnBrk="1" fontAlgn="base" hangingPunct="1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rgbClr val="001141"/>
              </a:buClr>
              <a:buSzPct val="100000"/>
              <a:buFont typeface="IBM Plex Sans Light" charset="-120"/>
              <a:buChar char="–"/>
              <a:tabLst/>
              <a:defRPr sz="1500" b="0" i="0" baseline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4pPr>
            <a:lvl5pPr marL="609576" indent="-152394" algn="l" rtl="0" eaLnBrk="1" fontAlgn="base" hangingPunct="1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rgbClr val="001141"/>
              </a:buClr>
              <a:buFont typeface="IBM Plex Sans Light" charset="-120"/>
              <a:buChar char="»"/>
              <a:tabLst/>
              <a:defRPr sz="15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5pPr>
            <a:lvl6pPr marL="2111544" indent="-17288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IBM Plex Sans Light" charset="0"/>
              </a:defRPr>
            </a:lvl6pPr>
            <a:lvl7pPr marL="2594951" indent="-17288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IBM Plex Sans Light" charset="0"/>
              </a:defRPr>
            </a:lvl7pPr>
            <a:lvl8pPr marL="3078357" indent="-17288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IBM Plex Sans Light" charset="0"/>
              </a:defRPr>
            </a:lvl8pPr>
            <a:lvl9pPr marL="3561764" indent="-17288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IBM Plex Sans Light" charset="0"/>
              </a:defRPr>
            </a:lvl9pPr>
          </a:lstStyle>
          <a:p>
            <a:pPr defTabSz="914400"/>
            <a:r>
              <a:rPr lang="en-US" altLang="zh-TW" sz="2400" b="1" kern="0" dirty="0">
                <a:latin typeface="Arial" panose="020B0604020202020204" pitchFamily="34" charset="0"/>
                <a:cs typeface="Arial" panose="020B0604020202020204" pitchFamily="34" charset="0"/>
              </a:rPr>
              <a:t>With Annotation  @AnalyticsDetails.query.sortDirection: #DESC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2A8E3C2C-9EFB-3683-97CF-785530D44F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7095" y="1539637"/>
            <a:ext cx="7406313" cy="5815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6760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83738331-2AF1-6D0F-5119-88BE55D6B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222736" cy="1072896"/>
          </a:xfrm>
        </p:spPr>
        <p:txBody>
          <a:bodyPr/>
          <a:lstStyle/>
          <a:p>
            <a:pPr defTabSz="914400"/>
            <a:r>
              <a:rPr lang="en-US" altLang="zh-TW" sz="4000" b="1" kern="0" dirty="0">
                <a:latin typeface="Arial" panose="020B0604020202020204" pitchFamily="34" charset="0"/>
                <a:cs typeface="Arial" panose="020B0604020202020204" pitchFamily="34" charset="0"/>
              </a:rPr>
              <a:t>Evaluating Annotations in</a:t>
            </a:r>
            <a:r>
              <a:rPr lang="zh-TW" altLang="en-US" sz="4000" b="1" kern="0" dirty="0">
                <a:latin typeface="Arial" panose="020B0604020202020204" pitchFamily="34" charset="0"/>
                <a:cs typeface="Arial" panose="020B0604020202020204" pitchFamily="34" charset="0"/>
              </a:rPr>
              <a:t> 報表監視器</a:t>
            </a:r>
            <a:r>
              <a:rPr lang="en-US" altLang="zh-TW" sz="4000" b="1" kern="0" dirty="0">
                <a:latin typeface="Arial" panose="020B0604020202020204" pitchFamily="34" charset="0"/>
                <a:cs typeface="Arial" panose="020B0604020202020204" pitchFamily="34" charset="0"/>
              </a:rPr>
              <a:t>(4/4)</a:t>
            </a:r>
          </a:p>
        </p:txBody>
      </p:sp>
      <p:sp>
        <p:nvSpPr>
          <p:cNvPr id="4" name="文字版面配置區 14">
            <a:extLst>
              <a:ext uri="{FF2B5EF4-FFF2-40B4-BE49-F238E27FC236}">
                <a16:creationId xmlns:a16="http://schemas.microsoft.com/office/drawing/2014/main" id="{9DAE81E6-6602-2C66-C95E-9CB7127993E5}"/>
              </a:ext>
            </a:extLst>
          </p:cNvPr>
          <p:cNvSpPr txBox="1">
            <a:spLocks/>
          </p:cNvSpPr>
          <p:nvPr/>
        </p:nvSpPr>
        <p:spPr>
          <a:xfrm>
            <a:off x="381000" y="1430847"/>
            <a:ext cx="2875767" cy="138454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10000"/>
              </a:lnSpc>
              <a:spcBef>
                <a:spcPts val="1500"/>
              </a:spcBef>
              <a:spcAft>
                <a:spcPct val="0"/>
              </a:spcAft>
              <a:buClr>
                <a:srgbClr val="001141"/>
              </a:buClr>
              <a:buSzPct val="90000"/>
              <a:buFont typeface="IBM Plex Sans Light" pitchFamily="2" charset="2"/>
              <a:buNone/>
              <a:defRPr sz="15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1pPr>
            <a:lvl2pPr marL="152394" indent="-152394" algn="l" rtl="0" eaLnBrk="1" fontAlgn="base" hangingPunct="1">
              <a:lnSpc>
                <a:spcPct val="110000"/>
              </a:lnSpc>
              <a:spcBef>
                <a:spcPts val="1000"/>
              </a:spcBef>
              <a:spcAft>
                <a:spcPct val="0"/>
              </a:spcAft>
              <a:buClr>
                <a:srgbClr val="001141"/>
              </a:buClr>
              <a:buSzPct val="100000"/>
              <a:buFont typeface="IBM Plex Sans Light" charset="-120"/>
              <a:buChar char="–"/>
              <a:tabLst/>
              <a:defRPr sz="15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2pPr>
            <a:lvl3pPr marL="304788" indent="-152394" algn="l" rtl="0" eaLnBrk="1" fontAlgn="base" hangingPunct="1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rgbClr val="001141"/>
              </a:buClr>
              <a:buSzPct val="100000"/>
              <a:buFont typeface="IBM Plex Sans Light" panose="020B0604020202020204" pitchFamily="34" charset="0"/>
              <a:buChar char="•"/>
              <a:tabLst/>
              <a:defRPr sz="15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3pPr>
            <a:lvl4pPr marL="457182" indent="-152394" algn="l" rtl="0" eaLnBrk="1" fontAlgn="base" hangingPunct="1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rgbClr val="001141"/>
              </a:buClr>
              <a:buSzPct val="100000"/>
              <a:buFont typeface="IBM Plex Sans Light" charset="-120"/>
              <a:buChar char="–"/>
              <a:tabLst/>
              <a:defRPr sz="1500" b="0" i="0" baseline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4pPr>
            <a:lvl5pPr marL="609576" indent="-152394" algn="l" rtl="0" eaLnBrk="1" fontAlgn="base" hangingPunct="1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rgbClr val="001141"/>
              </a:buClr>
              <a:buFont typeface="IBM Plex Sans Light" charset="-120"/>
              <a:buChar char="»"/>
              <a:tabLst/>
              <a:defRPr sz="15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5pPr>
            <a:lvl6pPr marL="2111544" indent="-17288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IBM Plex Sans Light" charset="0"/>
              </a:defRPr>
            </a:lvl6pPr>
            <a:lvl7pPr marL="2594951" indent="-17288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IBM Plex Sans Light" charset="0"/>
              </a:defRPr>
            </a:lvl7pPr>
            <a:lvl8pPr marL="3078357" indent="-17288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IBM Plex Sans Light" charset="0"/>
              </a:defRPr>
            </a:lvl8pPr>
            <a:lvl9pPr marL="3561764" indent="-17288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IBM Plex Sans Light" charset="0"/>
              </a:defRPr>
            </a:lvl9pPr>
          </a:lstStyle>
          <a:p>
            <a:pPr defTabSz="914400"/>
            <a:r>
              <a:rPr lang="en-US" altLang="zh-TW" sz="2400" b="1" kern="0" dirty="0">
                <a:latin typeface="Arial" panose="020B0604020202020204" pitchFamily="34" charset="0"/>
                <a:cs typeface="Arial" panose="020B0604020202020204" pitchFamily="34" charset="0"/>
              </a:rPr>
              <a:t>With Annotation @DefaultAggregation: #SUM 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1D6852B8-89FC-1608-4AEA-621185FC6C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3788" y="1161588"/>
            <a:ext cx="7224577" cy="5161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43446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83738331-2AF1-6D0F-5119-88BE55D6B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222736" cy="1072896"/>
          </a:xfrm>
        </p:spPr>
        <p:txBody>
          <a:bodyPr/>
          <a:lstStyle/>
          <a:p>
            <a:pPr defTabSz="914400"/>
            <a:r>
              <a:rPr lang="en-US" altLang="zh-TW" sz="4000" b="1" kern="0" dirty="0">
                <a:latin typeface="Arial" panose="020B0604020202020204" pitchFamily="34" charset="0"/>
                <a:cs typeface="Arial" panose="020B0604020202020204" pitchFamily="34" charset="0"/>
              </a:rPr>
              <a:t>Data Control Language(DCL)</a:t>
            </a:r>
          </a:p>
        </p:txBody>
      </p:sp>
      <p:sp>
        <p:nvSpPr>
          <p:cNvPr id="4" name="文字版面配置區 14">
            <a:extLst>
              <a:ext uri="{FF2B5EF4-FFF2-40B4-BE49-F238E27FC236}">
                <a16:creationId xmlns:a16="http://schemas.microsoft.com/office/drawing/2014/main" id="{9DAE81E6-6602-2C66-C95E-9CB7127993E5}"/>
              </a:ext>
            </a:extLst>
          </p:cNvPr>
          <p:cNvSpPr txBox="1">
            <a:spLocks/>
          </p:cNvSpPr>
          <p:nvPr/>
        </p:nvSpPr>
        <p:spPr>
          <a:xfrm>
            <a:off x="381000" y="1430846"/>
            <a:ext cx="10194758" cy="237113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10000"/>
              </a:lnSpc>
              <a:spcBef>
                <a:spcPts val="1500"/>
              </a:spcBef>
              <a:spcAft>
                <a:spcPct val="0"/>
              </a:spcAft>
              <a:buClr>
                <a:srgbClr val="001141"/>
              </a:buClr>
              <a:buSzPct val="90000"/>
              <a:buFont typeface="IBM Plex Sans Light" pitchFamily="2" charset="2"/>
              <a:buNone/>
              <a:defRPr sz="15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1pPr>
            <a:lvl2pPr marL="152394" indent="-152394" algn="l" rtl="0" eaLnBrk="1" fontAlgn="base" hangingPunct="1">
              <a:lnSpc>
                <a:spcPct val="110000"/>
              </a:lnSpc>
              <a:spcBef>
                <a:spcPts val="1000"/>
              </a:spcBef>
              <a:spcAft>
                <a:spcPct val="0"/>
              </a:spcAft>
              <a:buClr>
                <a:srgbClr val="001141"/>
              </a:buClr>
              <a:buSzPct val="100000"/>
              <a:buFont typeface="IBM Plex Sans Light" charset="-120"/>
              <a:buChar char="–"/>
              <a:tabLst/>
              <a:defRPr sz="15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2pPr>
            <a:lvl3pPr marL="304788" indent="-152394" algn="l" rtl="0" eaLnBrk="1" fontAlgn="base" hangingPunct="1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rgbClr val="001141"/>
              </a:buClr>
              <a:buSzPct val="100000"/>
              <a:buFont typeface="IBM Plex Sans Light" panose="020B0604020202020204" pitchFamily="34" charset="0"/>
              <a:buChar char="•"/>
              <a:tabLst/>
              <a:defRPr sz="15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3pPr>
            <a:lvl4pPr marL="457182" indent="-152394" algn="l" rtl="0" eaLnBrk="1" fontAlgn="base" hangingPunct="1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rgbClr val="001141"/>
              </a:buClr>
              <a:buSzPct val="100000"/>
              <a:buFont typeface="IBM Plex Sans Light" charset="-120"/>
              <a:buChar char="–"/>
              <a:tabLst/>
              <a:defRPr sz="1500" b="0" i="0" baseline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4pPr>
            <a:lvl5pPr marL="609576" indent="-152394" algn="l" rtl="0" eaLnBrk="1" fontAlgn="base" hangingPunct="1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rgbClr val="001141"/>
              </a:buClr>
              <a:buFont typeface="IBM Plex Sans Light" charset="-120"/>
              <a:buChar char="»"/>
              <a:tabLst/>
              <a:defRPr sz="15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5pPr>
            <a:lvl6pPr marL="2111544" indent="-17288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IBM Plex Sans Light" charset="0"/>
              </a:defRPr>
            </a:lvl6pPr>
            <a:lvl7pPr marL="2594951" indent="-17288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IBM Plex Sans Light" charset="0"/>
              </a:defRPr>
            </a:lvl7pPr>
            <a:lvl8pPr marL="3078357" indent="-17288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IBM Plex Sans Light" charset="0"/>
              </a:defRPr>
            </a:lvl8pPr>
            <a:lvl9pPr marL="3561764" indent="-17288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IBM Plex Sans Light" charset="0"/>
              </a:defRPr>
            </a:lvl9pPr>
          </a:lstStyle>
          <a:p>
            <a:pPr marL="342900" indent="-342900" defTabSz="914400">
              <a:buFont typeface="Wingdings" panose="05000000000000000000" pitchFamily="2" charset="2"/>
              <a:buChar char="l"/>
            </a:pPr>
            <a:r>
              <a:rPr lang="en-US" altLang="zh-TW" sz="2400" b="1" kern="0" dirty="0">
                <a:latin typeface="Arial" panose="020B0604020202020204" pitchFamily="34" charset="0"/>
                <a:cs typeface="Arial" panose="020B0604020202020204" pitchFamily="34" charset="0"/>
              </a:rPr>
              <a:t>It restricts the data returned from a CDS entity.</a:t>
            </a:r>
          </a:p>
          <a:p>
            <a:pPr marL="342900" indent="-342900" defTabSz="914400">
              <a:buFont typeface="Wingdings" panose="05000000000000000000" pitchFamily="2" charset="2"/>
              <a:buChar char="l"/>
            </a:pPr>
            <a:r>
              <a:rPr lang="en-US" altLang="zh-TW" sz="2400" b="1" kern="0" dirty="0">
                <a:latin typeface="Arial" panose="020B0604020202020204" pitchFamily="34" charset="0"/>
                <a:cs typeface="Arial" panose="020B0604020202020204" pitchFamily="34" charset="0"/>
              </a:rPr>
              <a:t>Literal conditions</a:t>
            </a:r>
          </a:p>
          <a:p>
            <a:pPr marL="342900" indent="-342900" defTabSz="914400">
              <a:buFont typeface="Wingdings" panose="05000000000000000000" pitchFamily="2" charset="2"/>
              <a:buChar char="l"/>
            </a:pPr>
            <a:r>
              <a:rPr lang="en-US" altLang="zh-TW" sz="2400" b="1" kern="0" dirty="0">
                <a:latin typeface="Arial" panose="020B0604020202020204" pitchFamily="34" charset="0"/>
                <a:cs typeface="Arial" panose="020B0604020202020204" pitchFamily="34" charset="0"/>
              </a:rPr>
              <a:t>PFCG Conditions</a:t>
            </a:r>
          </a:p>
          <a:p>
            <a:pPr marL="342900" indent="-342900" defTabSz="914400">
              <a:buFont typeface="Wingdings" panose="05000000000000000000" pitchFamily="2" charset="2"/>
              <a:buChar char="l"/>
            </a:pPr>
            <a:r>
              <a:rPr lang="en-US" altLang="zh-TW" sz="2400" b="1" kern="0" dirty="0">
                <a:latin typeface="Arial" panose="020B0604020202020204" pitchFamily="34" charset="0"/>
                <a:cs typeface="Arial" panose="020B0604020202020204" pitchFamily="34" charset="0"/>
              </a:rPr>
              <a:t>Different combinations are also allowed</a:t>
            </a:r>
          </a:p>
        </p:txBody>
      </p:sp>
      <p:sp>
        <p:nvSpPr>
          <p:cNvPr id="2" name="文字版面配置區 14">
            <a:extLst>
              <a:ext uri="{FF2B5EF4-FFF2-40B4-BE49-F238E27FC236}">
                <a16:creationId xmlns:a16="http://schemas.microsoft.com/office/drawing/2014/main" id="{A4A45FCE-D18F-E4D9-A657-7AF03E77C23B}"/>
              </a:ext>
            </a:extLst>
          </p:cNvPr>
          <p:cNvSpPr txBox="1">
            <a:spLocks/>
          </p:cNvSpPr>
          <p:nvPr/>
        </p:nvSpPr>
        <p:spPr>
          <a:xfrm>
            <a:off x="1616242" y="3801979"/>
            <a:ext cx="10194758" cy="12562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10000"/>
              </a:lnSpc>
              <a:spcBef>
                <a:spcPts val="1500"/>
              </a:spcBef>
              <a:spcAft>
                <a:spcPct val="0"/>
              </a:spcAft>
              <a:buClr>
                <a:srgbClr val="001141"/>
              </a:buClr>
              <a:buSzPct val="90000"/>
              <a:buFont typeface="IBM Plex Sans Light" pitchFamily="2" charset="2"/>
              <a:buNone/>
              <a:defRPr sz="15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1pPr>
            <a:lvl2pPr marL="152394" indent="-152394" algn="l" rtl="0" eaLnBrk="1" fontAlgn="base" hangingPunct="1">
              <a:lnSpc>
                <a:spcPct val="110000"/>
              </a:lnSpc>
              <a:spcBef>
                <a:spcPts val="1000"/>
              </a:spcBef>
              <a:spcAft>
                <a:spcPct val="0"/>
              </a:spcAft>
              <a:buClr>
                <a:srgbClr val="001141"/>
              </a:buClr>
              <a:buSzPct val="100000"/>
              <a:buFont typeface="IBM Plex Sans Light" charset="-120"/>
              <a:buChar char="–"/>
              <a:tabLst/>
              <a:defRPr sz="15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2pPr>
            <a:lvl3pPr marL="304788" indent="-152394" algn="l" rtl="0" eaLnBrk="1" fontAlgn="base" hangingPunct="1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rgbClr val="001141"/>
              </a:buClr>
              <a:buSzPct val="100000"/>
              <a:buFont typeface="IBM Plex Sans Light" panose="020B0604020202020204" pitchFamily="34" charset="0"/>
              <a:buChar char="•"/>
              <a:tabLst/>
              <a:defRPr sz="15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3pPr>
            <a:lvl4pPr marL="457182" indent="-152394" algn="l" rtl="0" eaLnBrk="1" fontAlgn="base" hangingPunct="1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rgbClr val="001141"/>
              </a:buClr>
              <a:buSzPct val="100000"/>
              <a:buFont typeface="IBM Plex Sans Light" charset="-120"/>
              <a:buChar char="–"/>
              <a:tabLst/>
              <a:defRPr sz="1500" b="0" i="0" baseline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4pPr>
            <a:lvl5pPr marL="609576" indent="-152394" algn="l" rtl="0" eaLnBrk="1" fontAlgn="base" hangingPunct="1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rgbClr val="001141"/>
              </a:buClr>
              <a:buFont typeface="IBM Plex Sans Light" charset="-120"/>
              <a:buChar char="»"/>
              <a:tabLst/>
              <a:defRPr sz="15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5pPr>
            <a:lvl6pPr marL="2111544" indent="-17288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IBM Plex Sans Light" charset="0"/>
              </a:defRPr>
            </a:lvl6pPr>
            <a:lvl7pPr marL="2594951" indent="-17288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IBM Plex Sans Light" charset="0"/>
              </a:defRPr>
            </a:lvl7pPr>
            <a:lvl8pPr marL="3078357" indent="-17288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IBM Plex Sans Light" charset="0"/>
              </a:defRPr>
            </a:lvl8pPr>
            <a:lvl9pPr marL="3561764" indent="-17288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IBM Plex Sans Light" charset="0"/>
              </a:defRPr>
            </a:lvl9pPr>
          </a:lstStyle>
          <a:p>
            <a:pPr defTabSz="914400">
              <a:lnSpc>
                <a:spcPct val="100000"/>
              </a:lnSpc>
              <a:spcBef>
                <a:spcPts val="600"/>
              </a:spcBef>
            </a:pPr>
            <a:r>
              <a:rPr lang="en-US" altLang="zh-TW" sz="2000" b="1" kern="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DEINFE ROLE &lt;</a:t>
            </a:r>
            <a:r>
              <a:rPr lang="en-US" altLang="zh-TW" sz="2000" b="1" kern="0" dirty="0" err="1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rolename</a:t>
            </a:r>
            <a:r>
              <a:rPr lang="en-US" altLang="zh-TW" sz="2000" b="1" kern="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&gt;(</a:t>
            </a:r>
          </a:p>
          <a:p>
            <a:pPr defTabSz="914400">
              <a:lnSpc>
                <a:spcPct val="100000"/>
              </a:lnSpc>
              <a:spcBef>
                <a:spcPts val="600"/>
              </a:spcBef>
            </a:pPr>
            <a:r>
              <a:rPr lang="en-US" altLang="zh-TW" sz="2000" b="1" kern="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GRANT SELECTON &lt;CDS entity name&gt;</a:t>
            </a:r>
          </a:p>
          <a:p>
            <a:pPr defTabSz="914400">
              <a:lnSpc>
                <a:spcPct val="100000"/>
              </a:lnSpc>
              <a:spcBef>
                <a:spcPts val="600"/>
              </a:spcBef>
            </a:pPr>
            <a:r>
              <a:rPr lang="en-US" altLang="zh-TW" sz="2000" b="1" kern="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  WHERE&lt;condition&gt;;</a:t>
            </a:r>
          </a:p>
        </p:txBody>
      </p:sp>
      <p:sp>
        <p:nvSpPr>
          <p:cNvPr id="5" name="文字版面配置區 14">
            <a:extLst>
              <a:ext uri="{FF2B5EF4-FFF2-40B4-BE49-F238E27FC236}">
                <a16:creationId xmlns:a16="http://schemas.microsoft.com/office/drawing/2014/main" id="{75E1672E-652B-7DF3-2E44-AAD335A89F1B}"/>
              </a:ext>
            </a:extLst>
          </p:cNvPr>
          <p:cNvSpPr txBox="1">
            <a:spLocks/>
          </p:cNvSpPr>
          <p:nvPr/>
        </p:nvSpPr>
        <p:spPr>
          <a:xfrm>
            <a:off x="6096000" y="4851825"/>
            <a:ext cx="5558590" cy="185687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10000"/>
              </a:lnSpc>
              <a:spcBef>
                <a:spcPts val="1500"/>
              </a:spcBef>
              <a:spcAft>
                <a:spcPct val="0"/>
              </a:spcAft>
              <a:buClr>
                <a:srgbClr val="001141"/>
              </a:buClr>
              <a:buSzPct val="90000"/>
              <a:buFont typeface="IBM Plex Sans Light" pitchFamily="2" charset="2"/>
              <a:buNone/>
              <a:defRPr sz="15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1pPr>
            <a:lvl2pPr marL="152394" indent="-152394" algn="l" rtl="0" eaLnBrk="1" fontAlgn="base" hangingPunct="1">
              <a:lnSpc>
                <a:spcPct val="110000"/>
              </a:lnSpc>
              <a:spcBef>
                <a:spcPts val="1000"/>
              </a:spcBef>
              <a:spcAft>
                <a:spcPct val="0"/>
              </a:spcAft>
              <a:buClr>
                <a:srgbClr val="001141"/>
              </a:buClr>
              <a:buSzPct val="100000"/>
              <a:buFont typeface="IBM Plex Sans Light" charset="-120"/>
              <a:buChar char="–"/>
              <a:tabLst/>
              <a:defRPr sz="15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2pPr>
            <a:lvl3pPr marL="304788" indent="-152394" algn="l" rtl="0" eaLnBrk="1" fontAlgn="base" hangingPunct="1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rgbClr val="001141"/>
              </a:buClr>
              <a:buSzPct val="100000"/>
              <a:buFont typeface="IBM Plex Sans Light" panose="020B0604020202020204" pitchFamily="34" charset="0"/>
              <a:buChar char="•"/>
              <a:tabLst/>
              <a:defRPr sz="15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3pPr>
            <a:lvl4pPr marL="457182" indent="-152394" algn="l" rtl="0" eaLnBrk="1" fontAlgn="base" hangingPunct="1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rgbClr val="001141"/>
              </a:buClr>
              <a:buSzPct val="100000"/>
              <a:buFont typeface="IBM Plex Sans Light" charset="-120"/>
              <a:buChar char="–"/>
              <a:tabLst/>
              <a:defRPr sz="1500" b="0" i="0" baseline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4pPr>
            <a:lvl5pPr marL="609576" indent="-152394" algn="l" rtl="0" eaLnBrk="1" fontAlgn="base" hangingPunct="1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rgbClr val="001141"/>
              </a:buClr>
              <a:buFont typeface="IBM Plex Sans Light" charset="-120"/>
              <a:buChar char="»"/>
              <a:tabLst/>
              <a:defRPr sz="15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5pPr>
            <a:lvl6pPr marL="2111544" indent="-17288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IBM Plex Sans Light" charset="0"/>
              </a:defRPr>
            </a:lvl6pPr>
            <a:lvl7pPr marL="2594951" indent="-17288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IBM Plex Sans Light" charset="0"/>
              </a:defRPr>
            </a:lvl7pPr>
            <a:lvl8pPr marL="3078357" indent="-17288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IBM Plex Sans Light" charset="0"/>
              </a:defRPr>
            </a:lvl8pPr>
            <a:lvl9pPr marL="3561764" indent="-17288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IBM Plex Sans Light" charset="0"/>
              </a:defRPr>
            </a:lvl9pPr>
          </a:lstStyle>
          <a:p>
            <a:pPr defTabSz="914400"/>
            <a:r>
              <a:rPr lang="en-US" altLang="zh-TW" sz="2000" b="1" kern="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Condition :</a:t>
            </a:r>
          </a:p>
          <a:p>
            <a:pPr marL="342900" indent="-342900" defTabSz="914400"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en-US" altLang="zh-TW" sz="2000" b="1" kern="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Normal WHERE condition(s)</a:t>
            </a:r>
          </a:p>
          <a:p>
            <a:pPr marL="342900" indent="-342900" defTabSz="914400"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en-US" altLang="zh-TW" sz="2000" b="1" kern="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PFCG authorization field values</a:t>
            </a:r>
          </a:p>
          <a:p>
            <a:pPr marL="342900" indent="-342900" defTabSz="914400"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en-US" altLang="zh-TW" sz="2000" b="1" kern="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Combination of both</a:t>
            </a:r>
          </a:p>
        </p:txBody>
      </p:sp>
    </p:spTree>
    <p:extLst>
      <p:ext uri="{BB962C8B-B14F-4D97-AF65-F5344CB8AC3E}">
        <p14:creationId xmlns:p14="http://schemas.microsoft.com/office/powerpoint/2010/main" val="349994623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83738331-2AF1-6D0F-5119-88BE55D6B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222736" cy="1072896"/>
          </a:xfrm>
        </p:spPr>
        <p:txBody>
          <a:bodyPr/>
          <a:lstStyle/>
          <a:p>
            <a:pPr defTabSz="914400"/>
            <a:r>
              <a:rPr lang="en-US" altLang="zh-TW" sz="4000" b="1" kern="0" dirty="0">
                <a:latin typeface="Arial" panose="020B0604020202020204" pitchFamily="34" charset="0"/>
                <a:cs typeface="Arial" panose="020B0604020202020204" pitchFamily="34" charset="0"/>
              </a:rPr>
              <a:t>Authorization Annotation</a:t>
            </a:r>
          </a:p>
        </p:txBody>
      </p:sp>
      <p:sp>
        <p:nvSpPr>
          <p:cNvPr id="4" name="文字版面配置區 14">
            <a:extLst>
              <a:ext uri="{FF2B5EF4-FFF2-40B4-BE49-F238E27FC236}">
                <a16:creationId xmlns:a16="http://schemas.microsoft.com/office/drawing/2014/main" id="{9DAE81E6-6602-2C66-C95E-9CB7127993E5}"/>
              </a:ext>
            </a:extLst>
          </p:cNvPr>
          <p:cNvSpPr txBox="1">
            <a:spLocks/>
          </p:cNvSpPr>
          <p:nvPr/>
        </p:nvSpPr>
        <p:spPr>
          <a:xfrm>
            <a:off x="381000" y="1430846"/>
            <a:ext cx="10194758" cy="237113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10000"/>
              </a:lnSpc>
              <a:spcBef>
                <a:spcPts val="1500"/>
              </a:spcBef>
              <a:spcAft>
                <a:spcPct val="0"/>
              </a:spcAft>
              <a:buClr>
                <a:srgbClr val="001141"/>
              </a:buClr>
              <a:buSzPct val="90000"/>
              <a:buFont typeface="IBM Plex Sans Light" pitchFamily="2" charset="2"/>
              <a:buNone/>
              <a:defRPr sz="15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1pPr>
            <a:lvl2pPr marL="152394" indent="-152394" algn="l" rtl="0" eaLnBrk="1" fontAlgn="base" hangingPunct="1">
              <a:lnSpc>
                <a:spcPct val="110000"/>
              </a:lnSpc>
              <a:spcBef>
                <a:spcPts val="1000"/>
              </a:spcBef>
              <a:spcAft>
                <a:spcPct val="0"/>
              </a:spcAft>
              <a:buClr>
                <a:srgbClr val="001141"/>
              </a:buClr>
              <a:buSzPct val="100000"/>
              <a:buFont typeface="IBM Plex Sans Light" charset="-120"/>
              <a:buChar char="–"/>
              <a:tabLst/>
              <a:defRPr sz="15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2pPr>
            <a:lvl3pPr marL="304788" indent="-152394" algn="l" rtl="0" eaLnBrk="1" fontAlgn="base" hangingPunct="1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rgbClr val="001141"/>
              </a:buClr>
              <a:buSzPct val="100000"/>
              <a:buFont typeface="IBM Plex Sans Light" panose="020B0604020202020204" pitchFamily="34" charset="0"/>
              <a:buChar char="•"/>
              <a:tabLst/>
              <a:defRPr sz="15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3pPr>
            <a:lvl4pPr marL="457182" indent="-152394" algn="l" rtl="0" eaLnBrk="1" fontAlgn="base" hangingPunct="1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rgbClr val="001141"/>
              </a:buClr>
              <a:buSzPct val="100000"/>
              <a:buFont typeface="IBM Plex Sans Light" charset="-120"/>
              <a:buChar char="–"/>
              <a:tabLst/>
              <a:defRPr sz="1500" b="0" i="0" baseline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4pPr>
            <a:lvl5pPr marL="609576" indent="-152394" algn="l" rtl="0" eaLnBrk="1" fontAlgn="base" hangingPunct="1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rgbClr val="001141"/>
              </a:buClr>
              <a:buFont typeface="IBM Plex Sans Light" charset="-120"/>
              <a:buChar char="»"/>
              <a:tabLst/>
              <a:defRPr sz="15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5pPr>
            <a:lvl6pPr marL="2111544" indent="-17288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IBM Plex Sans Light" charset="0"/>
              </a:defRPr>
            </a:lvl6pPr>
            <a:lvl7pPr marL="2594951" indent="-17288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IBM Plex Sans Light" charset="0"/>
              </a:defRPr>
            </a:lvl7pPr>
            <a:lvl8pPr marL="3078357" indent="-17288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IBM Plex Sans Light" charset="0"/>
              </a:defRPr>
            </a:lvl8pPr>
            <a:lvl9pPr marL="3561764" indent="-17288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IBM Plex Sans Light" charset="0"/>
              </a:defRPr>
            </a:lvl9pPr>
          </a:lstStyle>
          <a:p>
            <a:pPr marL="342900" indent="-342900" defTabSz="914400">
              <a:buFont typeface="Wingdings" panose="05000000000000000000" pitchFamily="2" charset="2"/>
              <a:buChar char="l"/>
            </a:pPr>
            <a:r>
              <a:rPr lang="en-US" altLang="zh-TW" sz="2400" b="1" kern="0" dirty="0">
                <a:latin typeface="Arial" panose="020B0604020202020204" pitchFamily="34" charset="0"/>
                <a:cs typeface="Arial" panose="020B0604020202020204" pitchFamily="34" charset="0"/>
              </a:rPr>
              <a:t>Annotation : @AccessControl.authorizationCheck</a:t>
            </a:r>
          </a:p>
          <a:p>
            <a:pPr marL="342900" indent="-342900" defTabSz="914400">
              <a:buFont typeface="Wingdings" panose="05000000000000000000" pitchFamily="2" charset="2"/>
              <a:buChar char="l"/>
            </a:pPr>
            <a:r>
              <a:rPr lang="en-US" altLang="zh-TW" sz="2400" b="1" kern="0" dirty="0">
                <a:latin typeface="Arial" panose="020B0604020202020204" pitchFamily="34" charset="0"/>
                <a:cs typeface="Arial" panose="020B0604020202020204" pitchFamily="34" charset="0"/>
              </a:rPr>
              <a:t>Value</a:t>
            </a:r>
          </a:p>
          <a:p>
            <a:pPr marL="647688" lvl="2" indent="-342900" defTabSz="9144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zh-TW" sz="2400" b="1" kern="0" dirty="0">
                <a:latin typeface="Arial" panose="020B0604020202020204" pitchFamily="34" charset="0"/>
                <a:cs typeface="Arial" panose="020B0604020202020204" pitchFamily="34" charset="0"/>
              </a:rPr>
              <a:t>#CHECK</a:t>
            </a:r>
          </a:p>
          <a:p>
            <a:pPr marL="647688" lvl="2" indent="-342900" defTabSz="9144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zh-TW" sz="2400" b="1" kern="0" dirty="0">
                <a:latin typeface="Arial" panose="020B0604020202020204" pitchFamily="34" charset="0"/>
                <a:cs typeface="Arial" panose="020B0604020202020204" pitchFamily="34" charset="0"/>
              </a:rPr>
              <a:t>#NOTALLOWED</a:t>
            </a:r>
          </a:p>
          <a:p>
            <a:pPr marL="647688" lvl="2" indent="-342900" defTabSz="9144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zh-TW" sz="2400" b="1" kern="0" dirty="0">
                <a:latin typeface="Arial" panose="020B0604020202020204" pitchFamily="34" charset="0"/>
                <a:cs typeface="Arial" panose="020B0604020202020204" pitchFamily="34" charset="0"/>
              </a:rPr>
              <a:t>#NOT_REQUIRED</a:t>
            </a:r>
          </a:p>
          <a:p>
            <a:pPr marL="647688" lvl="2" indent="-342900" defTabSz="9144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zh-TW" sz="2400" b="1" kern="0" dirty="0">
                <a:latin typeface="Arial" panose="020B0604020202020204" pitchFamily="34" charset="0"/>
                <a:cs typeface="Arial" panose="020B0604020202020204" pitchFamily="34" charset="0"/>
              </a:rPr>
              <a:t>#PRIVILEGEDONLYLiteral conditions</a:t>
            </a:r>
          </a:p>
        </p:txBody>
      </p:sp>
      <p:sp>
        <p:nvSpPr>
          <p:cNvPr id="3" name="語音泡泡: 圓角矩形 2">
            <a:extLst>
              <a:ext uri="{FF2B5EF4-FFF2-40B4-BE49-F238E27FC236}">
                <a16:creationId xmlns:a16="http://schemas.microsoft.com/office/drawing/2014/main" id="{95AF7A89-9F91-0E73-81AA-E18158461830}"/>
              </a:ext>
            </a:extLst>
          </p:cNvPr>
          <p:cNvSpPr/>
          <p:nvPr/>
        </p:nvSpPr>
        <p:spPr bwMode="auto">
          <a:xfrm>
            <a:off x="7447548" y="1967294"/>
            <a:ext cx="2273968" cy="1072896"/>
          </a:xfrm>
          <a:prstGeom prst="wedgeRoundRectCallout">
            <a:avLst>
              <a:gd name="adj1" fmla="val -40410"/>
              <a:gd name="adj2" fmla="val -62138"/>
              <a:gd name="adj3" fmla="val 16667"/>
            </a:avLst>
          </a:prstGeom>
          <a:noFill/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r>
              <a:rPr kumimoji="0" lang="en-US" altLang="zh-TW" sz="2000" b="1" i="0" u="none" strike="noStrike" cap="none" normalizeH="0" baseline="0" dirty="0">
                <a:ln>
                  <a:noFill/>
                </a:ln>
                <a:solidFill>
                  <a:srgbClr val="0033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Header level</a:t>
            </a:r>
          </a:p>
        </p:txBody>
      </p:sp>
    </p:spTree>
    <p:extLst>
      <p:ext uri="{BB962C8B-B14F-4D97-AF65-F5344CB8AC3E}">
        <p14:creationId xmlns:p14="http://schemas.microsoft.com/office/powerpoint/2010/main" val="281714454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83738331-2AF1-6D0F-5119-88BE55D6B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222736" cy="1072896"/>
          </a:xfrm>
        </p:spPr>
        <p:txBody>
          <a:bodyPr/>
          <a:lstStyle/>
          <a:p>
            <a:pPr defTabSz="914400"/>
            <a:r>
              <a:rPr lang="en-US" altLang="zh-TW" sz="4000" b="1" kern="0" dirty="0">
                <a:latin typeface="Arial" panose="020B0604020202020204" pitchFamily="34" charset="0"/>
                <a:cs typeface="Arial" panose="020B0604020202020204" pitchFamily="34" charset="0"/>
              </a:rPr>
              <a:t>Authorization Annotation(1/9)</a:t>
            </a:r>
          </a:p>
        </p:txBody>
      </p:sp>
      <p:sp>
        <p:nvSpPr>
          <p:cNvPr id="4" name="文字版面配置區 14">
            <a:extLst>
              <a:ext uri="{FF2B5EF4-FFF2-40B4-BE49-F238E27FC236}">
                <a16:creationId xmlns:a16="http://schemas.microsoft.com/office/drawing/2014/main" id="{9DAE81E6-6602-2C66-C95E-9CB7127993E5}"/>
              </a:ext>
            </a:extLst>
          </p:cNvPr>
          <p:cNvSpPr txBox="1">
            <a:spLocks/>
          </p:cNvSpPr>
          <p:nvPr/>
        </p:nvSpPr>
        <p:spPr>
          <a:xfrm>
            <a:off x="381000" y="1430846"/>
            <a:ext cx="10194758" cy="237113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10000"/>
              </a:lnSpc>
              <a:spcBef>
                <a:spcPts val="1500"/>
              </a:spcBef>
              <a:spcAft>
                <a:spcPct val="0"/>
              </a:spcAft>
              <a:buClr>
                <a:srgbClr val="001141"/>
              </a:buClr>
              <a:buSzPct val="90000"/>
              <a:buFont typeface="IBM Plex Sans Light" pitchFamily="2" charset="2"/>
              <a:buNone/>
              <a:defRPr sz="15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1pPr>
            <a:lvl2pPr marL="152394" indent="-152394" algn="l" rtl="0" eaLnBrk="1" fontAlgn="base" hangingPunct="1">
              <a:lnSpc>
                <a:spcPct val="110000"/>
              </a:lnSpc>
              <a:spcBef>
                <a:spcPts val="1000"/>
              </a:spcBef>
              <a:spcAft>
                <a:spcPct val="0"/>
              </a:spcAft>
              <a:buClr>
                <a:srgbClr val="001141"/>
              </a:buClr>
              <a:buSzPct val="100000"/>
              <a:buFont typeface="IBM Plex Sans Light" charset="-120"/>
              <a:buChar char="–"/>
              <a:tabLst/>
              <a:defRPr sz="15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2pPr>
            <a:lvl3pPr marL="304788" indent="-152394" algn="l" rtl="0" eaLnBrk="1" fontAlgn="base" hangingPunct="1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rgbClr val="001141"/>
              </a:buClr>
              <a:buSzPct val="100000"/>
              <a:buFont typeface="IBM Plex Sans Light" panose="020B0604020202020204" pitchFamily="34" charset="0"/>
              <a:buChar char="•"/>
              <a:tabLst/>
              <a:defRPr sz="15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3pPr>
            <a:lvl4pPr marL="457182" indent="-152394" algn="l" rtl="0" eaLnBrk="1" fontAlgn="base" hangingPunct="1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rgbClr val="001141"/>
              </a:buClr>
              <a:buSzPct val="100000"/>
              <a:buFont typeface="IBM Plex Sans Light" charset="-120"/>
              <a:buChar char="–"/>
              <a:tabLst/>
              <a:defRPr sz="1500" b="0" i="0" baseline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4pPr>
            <a:lvl5pPr marL="609576" indent="-152394" algn="l" rtl="0" eaLnBrk="1" fontAlgn="base" hangingPunct="1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rgbClr val="001141"/>
              </a:buClr>
              <a:buFont typeface="IBM Plex Sans Light" charset="-120"/>
              <a:buChar char="»"/>
              <a:tabLst/>
              <a:defRPr sz="15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5pPr>
            <a:lvl6pPr marL="2111544" indent="-17288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IBM Plex Sans Light" charset="0"/>
              </a:defRPr>
            </a:lvl6pPr>
            <a:lvl7pPr marL="2594951" indent="-17288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IBM Plex Sans Light" charset="0"/>
              </a:defRPr>
            </a:lvl7pPr>
            <a:lvl8pPr marL="3078357" indent="-17288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IBM Plex Sans Light" charset="0"/>
              </a:defRPr>
            </a:lvl8pPr>
            <a:lvl9pPr marL="3561764" indent="-17288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IBM Plex Sans Light" charset="0"/>
              </a:defRPr>
            </a:lvl9pPr>
          </a:lstStyle>
          <a:p>
            <a:pPr marL="342900" indent="-342900" defTabSz="914400">
              <a:buFont typeface="Wingdings" panose="05000000000000000000" pitchFamily="2" charset="2"/>
              <a:buChar char="l"/>
            </a:pPr>
            <a:r>
              <a:rPr lang="en-US" altLang="zh-TW" sz="2400" b="1" kern="0" dirty="0">
                <a:latin typeface="Arial" panose="020B0604020202020204" pitchFamily="34" charset="0"/>
                <a:cs typeface="Arial" panose="020B0604020202020204" pitchFamily="34" charset="0"/>
              </a:rPr>
              <a:t>Annotation : @AccessControl.authorizationCheck</a:t>
            </a:r>
          </a:p>
          <a:p>
            <a:pPr marL="342900" indent="-342900" defTabSz="914400">
              <a:buFont typeface="Wingdings" panose="05000000000000000000" pitchFamily="2" charset="2"/>
              <a:buChar char="l"/>
            </a:pPr>
            <a:r>
              <a:rPr lang="en-US" altLang="zh-TW" sz="2400" b="1" kern="0" dirty="0">
                <a:latin typeface="Arial" panose="020B0604020202020204" pitchFamily="34" charset="0"/>
                <a:cs typeface="Arial" panose="020B0604020202020204" pitchFamily="34" charset="0"/>
              </a:rPr>
              <a:t>Value</a:t>
            </a:r>
          </a:p>
          <a:p>
            <a:pPr marL="647688" lvl="2" indent="-342900" defTabSz="9144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zh-TW" sz="2400" b="1" kern="0" dirty="0">
                <a:latin typeface="Arial" panose="020B0604020202020204" pitchFamily="34" charset="0"/>
                <a:cs typeface="Arial" panose="020B0604020202020204" pitchFamily="34" charset="0"/>
              </a:rPr>
              <a:t>#CHECK</a:t>
            </a:r>
          </a:p>
          <a:p>
            <a:pPr marL="647688" lvl="2" indent="-342900" defTabSz="9144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zh-TW" sz="2400" b="1" kern="0" dirty="0">
                <a:latin typeface="Arial" panose="020B0604020202020204" pitchFamily="34" charset="0"/>
                <a:cs typeface="Arial" panose="020B0604020202020204" pitchFamily="34" charset="0"/>
              </a:rPr>
              <a:t>#NOTALLOWED</a:t>
            </a:r>
          </a:p>
          <a:p>
            <a:pPr marL="647688" lvl="2" indent="-342900" defTabSz="9144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zh-TW" sz="2400" b="1" kern="0" dirty="0">
                <a:latin typeface="Arial" panose="020B0604020202020204" pitchFamily="34" charset="0"/>
                <a:cs typeface="Arial" panose="020B0604020202020204" pitchFamily="34" charset="0"/>
              </a:rPr>
              <a:t>#NOT_REQUIRED</a:t>
            </a:r>
          </a:p>
          <a:p>
            <a:pPr marL="647688" lvl="2" indent="-342900" defTabSz="9144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zh-TW" sz="2400" b="1" kern="0" dirty="0">
                <a:latin typeface="Arial" panose="020B0604020202020204" pitchFamily="34" charset="0"/>
                <a:cs typeface="Arial" panose="020B0604020202020204" pitchFamily="34" charset="0"/>
              </a:rPr>
              <a:t>#PRIVILEGEDONLYLiteral conditions</a:t>
            </a:r>
          </a:p>
        </p:txBody>
      </p:sp>
      <p:sp>
        <p:nvSpPr>
          <p:cNvPr id="3" name="語音泡泡: 圓角矩形 2">
            <a:extLst>
              <a:ext uri="{FF2B5EF4-FFF2-40B4-BE49-F238E27FC236}">
                <a16:creationId xmlns:a16="http://schemas.microsoft.com/office/drawing/2014/main" id="{95AF7A89-9F91-0E73-81AA-E18158461830}"/>
              </a:ext>
            </a:extLst>
          </p:cNvPr>
          <p:cNvSpPr/>
          <p:nvPr/>
        </p:nvSpPr>
        <p:spPr bwMode="auto">
          <a:xfrm>
            <a:off x="7447548" y="1967294"/>
            <a:ext cx="2273968" cy="1072896"/>
          </a:xfrm>
          <a:prstGeom prst="wedgeRoundRectCallout">
            <a:avLst>
              <a:gd name="adj1" fmla="val -40410"/>
              <a:gd name="adj2" fmla="val -62138"/>
              <a:gd name="adj3" fmla="val 16667"/>
            </a:avLst>
          </a:prstGeom>
          <a:noFill/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r>
              <a:rPr kumimoji="0" lang="en-US" altLang="zh-TW" sz="2000" b="1" i="0" u="none" strike="noStrike" cap="none" normalizeH="0" baseline="0" dirty="0">
                <a:ln>
                  <a:noFill/>
                </a:ln>
                <a:solidFill>
                  <a:srgbClr val="0033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Header level</a:t>
            </a:r>
          </a:p>
        </p:txBody>
      </p:sp>
    </p:spTree>
    <p:extLst>
      <p:ext uri="{BB962C8B-B14F-4D97-AF65-F5344CB8AC3E}">
        <p14:creationId xmlns:p14="http://schemas.microsoft.com/office/powerpoint/2010/main" val="95049833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83738331-2AF1-6D0F-5119-88BE55D6B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222736" cy="1072896"/>
          </a:xfrm>
        </p:spPr>
        <p:txBody>
          <a:bodyPr/>
          <a:lstStyle/>
          <a:p>
            <a:pPr defTabSz="914400"/>
            <a:r>
              <a:rPr lang="en-US" altLang="zh-TW" sz="4000" b="1" kern="0" dirty="0">
                <a:latin typeface="Arial" panose="020B0604020202020204" pitchFamily="34" charset="0"/>
                <a:cs typeface="Arial" panose="020B0604020202020204" pitchFamily="34" charset="0"/>
              </a:rPr>
              <a:t>Authorization Annotation(2/9)</a:t>
            </a:r>
          </a:p>
        </p:txBody>
      </p:sp>
      <p:sp>
        <p:nvSpPr>
          <p:cNvPr id="4" name="文字版面配置區 14">
            <a:extLst>
              <a:ext uri="{FF2B5EF4-FFF2-40B4-BE49-F238E27FC236}">
                <a16:creationId xmlns:a16="http://schemas.microsoft.com/office/drawing/2014/main" id="{9DAE81E6-6602-2C66-C95E-9CB7127993E5}"/>
              </a:ext>
            </a:extLst>
          </p:cNvPr>
          <p:cNvSpPr txBox="1">
            <a:spLocks/>
          </p:cNvSpPr>
          <p:nvPr/>
        </p:nvSpPr>
        <p:spPr>
          <a:xfrm>
            <a:off x="381000" y="1430846"/>
            <a:ext cx="10194758" cy="237113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10000"/>
              </a:lnSpc>
              <a:spcBef>
                <a:spcPts val="1500"/>
              </a:spcBef>
              <a:spcAft>
                <a:spcPct val="0"/>
              </a:spcAft>
              <a:buClr>
                <a:srgbClr val="001141"/>
              </a:buClr>
              <a:buSzPct val="90000"/>
              <a:buFont typeface="IBM Plex Sans Light" pitchFamily="2" charset="2"/>
              <a:buNone/>
              <a:defRPr sz="15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1pPr>
            <a:lvl2pPr marL="152394" indent="-152394" algn="l" rtl="0" eaLnBrk="1" fontAlgn="base" hangingPunct="1">
              <a:lnSpc>
                <a:spcPct val="110000"/>
              </a:lnSpc>
              <a:spcBef>
                <a:spcPts val="1000"/>
              </a:spcBef>
              <a:spcAft>
                <a:spcPct val="0"/>
              </a:spcAft>
              <a:buClr>
                <a:srgbClr val="001141"/>
              </a:buClr>
              <a:buSzPct val="100000"/>
              <a:buFont typeface="IBM Plex Sans Light" charset="-120"/>
              <a:buChar char="–"/>
              <a:tabLst/>
              <a:defRPr sz="15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2pPr>
            <a:lvl3pPr marL="304788" indent="-152394" algn="l" rtl="0" eaLnBrk="1" fontAlgn="base" hangingPunct="1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rgbClr val="001141"/>
              </a:buClr>
              <a:buSzPct val="100000"/>
              <a:buFont typeface="IBM Plex Sans Light" panose="020B0604020202020204" pitchFamily="34" charset="0"/>
              <a:buChar char="•"/>
              <a:tabLst/>
              <a:defRPr sz="15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3pPr>
            <a:lvl4pPr marL="457182" indent="-152394" algn="l" rtl="0" eaLnBrk="1" fontAlgn="base" hangingPunct="1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rgbClr val="001141"/>
              </a:buClr>
              <a:buSzPct val="100000"/>
              <a:buFont typeface="IBM Plex Sans Light" charset="-120"/>
              <a:buChar char="–"/>
              <a:tabLst/>
              <a:defRPr sz="1500" b="0" i="0" baseline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4pPr>
            <a:lvl5pPr marL="609576" indent="-152394" algn="l" rtl="0" eaLnBrk="1" fontAlgn="base" hangingPunct="1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rgbClr val="001141"/>
              </a:buClr>
              <a:buFont typeface="IBM Plex Sans Light" charset="-120"/>
              <a:buChar char="»"/>
              <a:tabLst/>
              <a:defRPr sz="15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5pPr>
            <a:lvl6pPr marL="2111544" indent="-17288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IBM Plex Sans Light" charset="0"/>
              </a:defRPr>
            </a:lvl6pPr>
            <a:lvl7pPr marL="2594951" indent="-17288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IBM Plex Sans Light" charset="0"/>
              </a:defRPr>
            </a:lvl7pPr>
            <a:lvl8pPr marL="3078357" indent="-17288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IBM Plex Sans Light" charset="0"/>
              </a:defRPr>
            </a:lvl8pPr>
            <a:lvl9pPr marL="3561764" indent="-17288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IBM Plex Sans Light" charset="0"/>
              </a:defRPr>
            </a:lvl9pPr>
          </a:lstStyle>
          <a:p>
            <a:pPr marL="342900" indent="-342900" defTabSz="914400">
              <a:buFont typeface="Wingdings" panose="05000000000000000000" pitchFamily="2" charset="2"/>
              <a:buChar char="l"/>
            </a:pPr>
            <a:r>
              <a:rPr lang="en-US" altLang="zh-TW" sz="2400" b="1" kern="0" dirty="0">
                <a:latin typeface="Arial" panose="020B0604020202020204" pitchFamily="34" charset="0"/>
                <a:cs typeface="Arial" panose="020B0604020202020204" pitchFamily="34" charset="0"/>
              </a:rPr>
              <a:t>@AccessControl.authorizationCheck: #CHECK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6512FC1-088D-4C5C-BD3F-2BB0845AE9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3075" y="2299310"/>
            <a:ext cx="7798585" cy="3877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68236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83738331-2AF1-6D0F-5119-88BE55D6B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222736" cy="1072896"/>
          </a:xfrm>
        </p:spPr>
        <p:txBody>
          <a:bodyPr/>
          <a:lstStyle/>
          <a:p>
            <a:pPr defTabSz="914400"/>
            <a:r>
              <a:rPr lang="en-US" altLang="zh-TW" sz="4000" b="1" kern="0" dirty="0">
                <a:latin typeface="Arial" panose="020B0604020202020204" pitchFamily="34" charset="0"/>
                <a:cs typeface="Arial" panose="020B0604020202020204" pitchFamily="34" charset="0"/>
              </a:rPr>
              <a:t>Authorization Annotation(3/9)</a:t>
            </a:r>
          </a:p>
        </p:txBody>
      </p:sp>
      <p:sp>
        <p:nvSpPr>
          <p:cNvPr id="4" name="文字版面配置區 14">
            <a:extLst>
              <a:ext uri="{FF2B5EF4-FFF2-40B4-BE49-F238E27FC236}">
                <a16:creationId xmlns:a16="http://schemas.microsoft.com/office/drawing/2014/main" id="{9DAE81E6-6602-2C66-C95E-9CB7127993E5}"/>
              </a:ext>
            </a:extLst>
          </p:cNvPr>
          <p:cNvSpPr txBox="1">
            <a:spLocks/>
          </p:cNvSpPr>
          <p:nvPr/>
        </p:nvSpPr>
        <p:spPr>
          <a:xfrm>
            <a:off x="381000" y="1430846"/>
            <a:ext cx="10194758" cy="237113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10000"/>
              </a:lnSpc>
              <a:spcBef>
                <a:spcPts val="1500"/>
              </a:spcBef>
              <a:spcAft>
                <a:spcPct val="0"/>
              </a:spcAft>
              <a:buClr>
                <a:srgbClr val="001141"/>
              </a:buClr>
              <a:buSzPct val="90000"/>
              <a:buFont typeface="IBM Plex Sans Light" pitchFamily="2" charset="2"/>
              <a:buNone/>
              <a:defRPr sz="15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1pPr>
            <a:lvl2pPr marL="152394" indent="-152394" algn="l" rtl="0" eaLnBrk="1" fontAlgn="base" hangingPunct="1">
              <a:lnSpc>
                <a:spcPct val="110000"/>
              </a:lnSpc>
              <a:spcBef>
                <a:spcPts val="1000"/>
              </a:spcBef>
              <a:spcAft>
                <a:spcPct val="0"/>
              </a:spcAft>
              <a:buClr>
                <a:srgbClr val="001141"/>
              </a:buClr>
              <a:buSzPct val="100000"/>
              <a:buFont typeface="IBM Plex Sans Light" charset="-120"/>
              <a:buChar char="–"/>
              <a:tabLst/>
              <a:defRPr sz="15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2pPr>
            <a:lvl3pPr marL="304788" indent="-152394" algn="l" rtl="0" eaLnBrk="1" fontAlgn="base" hangingPunct="1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rgbClr val="001141"/>
              </a:buClr>
              <a:buSzPct val="100000"/>
              <a:buFont typeface="IBM Plex Sans Light" panose="020B0604020202020204" pitchFamily="34" charset="0"/>
              <a:buChar char="•"/>
              <a:tabLst/>
              <a:defRPr sz="15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3pPr>
            <a:lvl4pPr marL="457182" indent="-152394" algn="l" rtl="0" eaLnBrk="1" fontAlgn="base" hangingPunct="1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rgbClr val="001141"/>
              </a:buClr>
              <a:buSzPct val="100000"/>
              <a:buFont typeface="IBM Plex Sans Light" charset="-120"/>
              <a:buChar char="–"/>
              <a:tabLst/>
              <a:defRPr sz="1500" b="0" i="0" baseline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4pPr>
            <a:lvl5pPr marL="609576" indent="-152394" algn="l" rtl="0" eaLnBrk="1" fontAlgn="base" hangingPunct="1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rgbClr val="001141"/>
              </a:buClr>
              <a:buFont typeface="IBM Plex Sans Light" charset="-120"/>
              <a:buChar char="»"/>
              <a:tabLst/>
              <a:defRPr sz="15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5pPr>
            <a:lvl6pPr marL="2111544" indent="-17288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IBM Plex Sans Light" charset="0"/>
              </a:defRPr>
            </a:lvl6pPr>
            <a:lvl7pPr marL="2594951" indent="-17288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IBM Plex Sans Light" charset="0"/>
              </a:defRPr>
            </a:lvl7pPr>
            <a:lvl8pPr marL="3078357" indent="-17288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IBM Plex Sans Light" charset="0"/>
              </a:defRPr>
            </a:lvl8pPr>
            <a:lvl9pPr marL="3561764" indent="-17288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IBM Plex Sans Light" charset="0"/>
              </a:defRPr>
            </a:lvl9pPr>
          </a:lstStyle>
          <a:p>
            <a:pPr marL="342900" indent="-342900" defTabSz="914400">
              <a:buFont typeface="Wingdings" panose="05000000000000000000" pitchFamily="2" charset="2"/>
              <a:buChar char="l"/>
            </a:pPr>
            <a:r>
              <a:rPr lang="en-US" altLang="zh-TW" sz="2400" b="1" kern="0" dirty="0">
                <a:latin typeface="Arial" panose="020B0604020202020204" pitchFamily="34" charset="0"/>
                <a:cs typeface="Arial" panose="020B0604020202020204" pitchFamily="34" charset="0"/>
              </a:rPr>
              <a:t>Create Access control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4C85213A-1320-8EC2-EB8D-35E5048122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2616412"/>
            <a:ext cx="4809171" cy="3643450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72E7FA6F-5C36-216A-4676-E42439A703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8068" y="1200013"/>
            <a:ext cx="6500986" cy="4142463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46CB241D-F8EA-6A18-066B-BBEA5B1674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36762" y="4160077"/>
            <a:ext cx="3161488" cy="2340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72303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83738331-2AF1-6D0F-5119-88BE55D6B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222736" cy="1072896"/>
          </a:xfrm>
        </p:spPr>
        <p:txBody>
          <a:bodyPr/>
          <a:lstStyle/>
          <a:p>
            <a:pPr defTabSz="914400"/>
            <a:r>
              <a:rPr lang="en-US" altLang="zh-TW" sz="4000" b="1" kern="0" dirty="0">
                <a:latin typeface="Arial" panose="020B0604020202020204" pitchFamily="34" charset="0"/>
                <a:cs typeface="Arial" panose="020B0604020202020204" pitchFamily="34" charset="0"/>
              </a:rPr>
              <a:t>Authorization Annotation(4/9)</a:t>
            </a:r>
          </a:p>
        </p:txBody>
      </p:sp>
      <p:sp>
        <p:nvSpPr>
          <p:cNvPr id="4" name="文字版面配置區 14">
            <a:extLst>
              <a:ext uri="{FF2B5EF4-FFF2-40B4-BE49-F238E27FC236}">
                <a16:creationId xmlns:a16="http://schemas.microsoft.com/office/drawing/2014/main" id="{9DAE81E6-6602-2C66-C95E-9CB7127993E5}"/>
              </a:ext>
            </a:extLst>
          </p:cNvPr>
          <p:cNvSpPr txBox="1">
            <a:spLocks/>
          </p:cNvSpPr>
          <p:nvPr/>
        </p:nvSpPr>
        <p:spPr>
          <a:xfrm>
            <a:off x="381000" y="1430846"/>
            <a:ext cx="10194758" cy="237113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10000"/>
              </a:lnSpc>
              <a:spcBef>
                <a:spcPts val="1500"/>
              </a:spcBef>
              <a:spcAft>
                <a:spcPct val="0"/>
              </a:spcAft>
              <a:buClr>
                <a:srgbClr val="001141"/>
              </a:buClr>
              <a:buSzPct val="90000"/>
              <a:buFont typeface="IBM Plex Sans Light" pitchFamily="2" charset="2"/>
              <a:buNone/>
              <a:defRPr sz="15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1pPr>
            <a:lvl2pPr marL="152394" indent="-152394" algn="l" rtl="0" eaLnBrk="1" fontAlgn="base" hangingPunct="1">
              <a:lnSpc>
                <a:spcPct val="110000"/>
              </a:lnSpc>
              <a:spcBef>
                <a:spcPts val="1000"/>
              </a:spcBef>
              <a:spcAft>
                <a:spcPct val="0"/>
              </a:spcAft>
              <a:buClr>
                <a:srgbClr val="001141"/>
              </a:buClr>
              <a:buSzPct val="100000"/>
              <a:buFont typeface="IBM Plex Sans Light" charset="-120"/>
              <a:buChar char="–"/>
              <a:tabLst/>
              <a:defRPr sz="15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2pPr>
            <a:lvl3pPr marL="304788" indent="-152394" algn="l" rtl="0" eaLnBrk="1" fontAlgn="base" hangingPunct="1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rgbClr val="001141"/>
              </a:buClr>
              <a:buSzPct val="100000"/>
              <a:buFont typeface="IBM Plex Sans Light" panose="020B0604020202020204" pitchFamily="34" charset="0"/>
              <a:buChar char="•"/>
              <a:tabLst/>
              <a:defRPr sz="15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3pPr>
            <a:lvl4pPr marL="457182" indent="-152394" algn="l" rtl="0" eaLnBrk="1" fontAlgn="base" hangingPunct="1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rgbClr val="001141"/>
              </a:buClr>
              <a:buSzPct val="100000"/>
              <a:buFont typeface="IBM Plex Sans Light" charset="-120"/>
              <a:buChar char="–"/>
              <a:tabLst/>
              <a:defRPr sz="1500" b="0" i="0" baseline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4pPr>
            <a:lvl5pPr marL="609576" indent="-152394" algn="l" rtl="0" eaLnBrk="1" fontAlgn="base" hangingPunct="1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rgbClr val="001141"/>
              </a:buClr>
              <a:buFont typeface="IBM Plex Sans Light" charset="-120"/>
              <a:buChar char="»"/>
              <a:tabLst/>
              <a:defRPr sz="15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5pPr>
            <a:lvl6pPr marL="2111544" indent="-17288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IBM Plex Sans Light" charset="0"/>
              </a:defRPr>
            </a:lvl6pPr>
            <a:lvl7pPr marL="2594951" indent="-17288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IBM Plex Sans Light" charset="0"/>
              </a:defRPr>
            </a:lvl7pPr>
            <a:lvl8pPr marL="3078357" indent="-17288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IBM Plex Sans Light" charset="0"/>
              </a:defRPr>
            </a:lvl8pPr>
            <a:lvl9pPr marL="3561764" indent="-17288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IBM Plex Sans Light" charset="0"/>
              </a:defRPr>
            </a:lvl9pPr>
          </a:lstStyle>
          <a:p>
            <a:pPr marL="342900" indent="-342900" defTabSz="914400">
              <a:buFont typeface="Wingdings" panose="05000000000000000000" pitchFamily="2" charset="2"/>
              <a:buChar char="l"/>
            </a:pPr>
            <a:r>
              <a:rPr lang="en-US" altLang="zh-TW" sz="2400" b="1" kern="0" dirty="0">
                <a:latin typeface="Arial" panose="020B0604020202020204" pitchFamily="34" charset="0"/>
                <a:cs typeface="Arial" panose="020B0604020202020204" pitchFamily="34" charset="0"/>
              </a:rPr>
              <a:t>Create Access control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C4BED3B2-49D2-5202-00A3-9109F7EE96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5155" y="2285941"/>
            <a:ext cx="9241689" cy="3864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53189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83738331-2AF1-6D0F-5119-88BE55D6B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222736" cy="1072896"/>
          </a:xfrm>
        </p:spPr>
        <p:txBody>
          <a:bodyPr/>
          <a:lstStyle/>
          <a:p>
            <a:pPr defTabSz="914400"/>
            <a:r>
              <a:rPr lang="en-US" altLang="zh-TW" sz="4000" b="1" kern="0" dirty="0">
                <a:latin typeface="Arial" panose="020B0604020202020204" pitchFamily="34" charset="0"/>
                <a:cs typeface="Arial" panose="020B0604020202020204" pitchFamily="34" charset="0"/>
              </a:rPr>
              <a:t>Authorization Annotation(5/9)</a:t>
            </a:r>
          </a:p>
        </p:txBody>
      </p:sp>
      <p:sp>
        <p:nvSpPr>
          <p:cNvPr id="4" name="文字版面配置區 14">
            <a:extLst>
              <a:ext uri="{FF2B5EF4-FFF2-40B4-BE49-F238E27FC236}">
                <a16:creationId xmlns:a16="http://schemas.microsoft.com/office/drawing/2014/main" id="{9DAE81E6-6602-2C66-C95E-9CB7127993E5}"/>
              </a:ext>
            </a:extLst>
          </p:cNvPr>
          <p:cNvSpPr txBox="1">
            <a:spLocks/>
          </p:cNvSpPr>
          <p:nvPr/>
        </p:nvSpPr>
        <p:spPr>
          <a:xfrm>
            <a:off x="381000" y="1430846"/>
            <a:ext cx="3842084" cy="237113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10000"/>
              </a:lnSpc>
              <a:spcBef>
                <a:spcPts val="1500"/>
              </a:spcBef>
              <a:spcAft>
                <a:spcPct val="0"/>
              </a:spcAft>
              <a:buClr>
                <a:srgbClr val="001141"/>
              </a:buClr>
              <a:buSzPct val="90000"/>
              <a:buFont typeface="IBM Plex Sans Light" pitchFamily="2" charset="2"/>
              <a:buNone/>
              <a:defRPr sz="15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1pPr>
            <a:lvl2pPr marL="152394" indent="-152394" algn="l" rtl="0" eaLnBrk="1" fontAlgn="base" hangingPunct="1">
              <a:lnSpc>
                <a:spcPct val="110000"/>
              </a:lnSpc>
              <a:spcBef>
                <a:spcPts val="1000"/>
              </a:spcBef>
              <a:spcAft>
                <a:spcPct val="0"/>
              </a:spcAft>
              <a:buClr>
                <a:srgbClr val="001141"/>
              </a:buClr>
              <a:buSzPct val="100000"/>
              <a:buFont typeface="IBM Plex Sans Light" charset="-120"/>
              <a:buChar char="–"/>
              <a:tabLst/>
              <a:defRPr sz="15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2pPr>
            <a:lvl3pPr marL="304788" indent="-152394" algn="l" rtl="0" eaLnBrk="1" fontAlgn="base" hangingPunct="1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rgbClr val="001141"/>
              </a:buClr>
              <a:buSzPct val="100000"/>
              <a:buFont typeface="IBM Plex Sans Light" panose="020B0604020202020204" pitchFamily="34" charset="0"/>
              <a:buChar char="•"/>
              <a:tabLst/>
              <a:defRPr sz="15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3pPr>
            <a:lvl4pPr marL="457182" indent="-152394" algn="l" rtl="0" eaLnBrk="1" fontAlgn="base" hangingPunct="1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rgbClr val="001141"/>
              </a:buClr>
              <a:buSzPct val="100000"/>
              <a:buFont typeface="IBM Plex Sans Light" charset="-120"/>
              <a:buChar char="–"/>
              <a:tabLst/>
              <a:defRPr sz="1500" b="0" i="0" baseline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4pPr>
            <a:lvl5pPr marL="609576" indent="-152394" algn="l" rtl="0" eaLnBrk="1" fontAlgn="base" hangingPunct="1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rgbClr val="001141"/>
              </a:buClr>
              <a:buFont typeface="IBM Plex Sans Light" charset="-120"/>
              <a:buChar char="»"/>
              <a:tabLst/>
              <a:defRPr sz="15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5pPr>
            <a:lvl6pPr marL="2111544" indent="-17288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IBM Plex Sans Light" charset="0"/>
              </a:defRPr>
            </a:lvl6pPr>
            <a:lvl7pPr marL="2594951" indent="-17288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IBM Plex Sans Light" charset="0"/>
              </a:defRPr>
            </a:lvl7pPr>
            <a:lvl8pPr marL="3078357" indent="-17288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IBM Plex Sans Light" charset="0"/>
              </a:defRPr>
            </a:lvl8pPr>
            <a:lvl9pPr marL="3561764" indent="-17288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IBM Plex Sans Light" charset="0"/>
              </a:defRPr>
            </a:lvl9pPr>
          </a:lstStyle>
          <a:p>
            <a:pPr marL="342900" indent="-342900" defTabSz="914400">
              <a:buFont typeface="Wingdings" panose="05000000000000000000" pitchFamily="2" charset="2"/>
              <a:buChar char="l"/>
            </a:pPr>
            <a:r>
              <a:rPr lang="en-US" altLang="zh-TW" sz="2400" b="1" kern="0" dirty="0">
                <a:latin typeface="Arial" panose="020B0604020202020204" pitchFamily="34" charset="0"/>
                <a:cs typeface="Arial" panose="020B0604020202020204" pitchFamily="34" charset="0"/>
              </a:rPr>
              <a:t>Before Access control</a:t>
            </a:r>
          </a:p>
        </p:txBody>
      </p:sp>
      <p:sp>
        <p:nvSpPr>
          <p:cNvPr id="3" name="文字版面配置區 14">
            <a:extLst>
              <a:ext uri="{FF2B5EF4-FFF2-40B4-BE49-F238E27FC236}">
                <a16:creationId xmlns:a16="http://schemas.microsoft.com/office/drawing/2014/main" id="{37347C57-5B27-51CA-9B83-5F49C8C3E88E}"/>
              </a:ext>
            </a:extLst>
          </p:cNvPr>
          <p:cNvSpPr txBox="1">
            <a:spLocks/>
          </p:cNvSpPr>
          <p:nvPr/>
        </p:nvSpPr>
        <p:spPr>
          <a:xfrm>
            <a:off x="6096000" y="1430845"/>
            <a:ext cx="3842084" cy="237113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10000"/>
              </a:lnSpc>
              <a:spcBef>
                <a:spcPts val="1500"/>
              </a:spcBef>
              <a:spcAft>
                <a:spcPct val="0"/>
              </a:spcAft>
              <a:buClr>
                <a:srgbClr val="001141"/>
              </a:buClr>
              <a:buSzPct val="90000"/>
              <a:buFont typeface="IBM Plex Sans Light" pitchFamily="2" charset="2"/>
              <a:buNone/>
              <a:defRPr sz="15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1pPr>
            <a:lvl2pPr marL="152394" indent="-152394" algn="l" rtl="0" eaLnBrk="1" fontAlgn="base" hangingPunct="1">
              <a:lnSpc>
                <a:spcPct val="110000"/>
              </a:lnSpc>
              <a:spcBef>
                <a:spcPts val="1000"/>
              </a:spcBef>
              <a:spcAft>
                <a:spcPct val="0"/>
              </a:spcAft>
              <a:buClr>
                <a:srgbClr val="001141"/>
              </a:buClr>
              <a:buSzPct val="100000"/>
              <a:buFont typeface="IBM Plex Sans Light" charset="-120"/>
              <a:buChar char="–"/>
              <a:tabLst/>
              <a:defRPr sz="15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2pPr>
            <a:lvl3pPr marL="304788" indent="-152394" algn="l" rtl="0" eaLnBrk="1" fontAlgn="base" hangingPunct="1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rgbClr val="001141"/>
              </a:buClr>
              <a:buSzPct val="100000"/>
              <a:buFont typeface="IBM Plex Sans Light" panose="020B0604020202020204" pitchFamily="34" charset="0"/>
              <a:buChar char="•"/>
              <a:tabLst/>
              <a:defRPr sz="15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3pPr>
            <a:lvl4pPr marL="457182" indent="-152394" algn="l" rtl="0" eaLnBrk="1" fontAlgn="base" hangingPunct="1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rgbClr val="001141"/>
              </a:buClr>
              <a:buSzPct val="100000"/>
              <a:buFont typeface="IBM Plex Sans Light" charset="-120"/>
              <a:buChar char="–"/>
              <a:tabLst/>
              <a:defRPr sz="1500" b="0" i="0" baseline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4pPr>
            <a:lvl5pPr marL="609576" indent="-152394" algn="l" rtl="0" eaLnBrk="1" fontAlgn="base" hangingPunct="1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rgbClr val="001141"/>
              </a:buClr>
              <a:buFont typeface="IBM Plex Sans Light" charset="-120"/>
              <a:buChar char="»"/>
              <a:tabLst/>
              <a:defRPr sz="15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5pPr>
            <a:lvl6pPr marL="2111544" indent="-17288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IBM Plex Sans Light" charset="0"/>
              </a:defRPr>
            </a:lvl6pPr>
            <a:lvl7pPr marL="2594951" indent="-17288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IBM Plex Sans Light" charset="0"/>
              </a:defRPr>
            </a:lvl7pPr>
            <a:lvl8pPr marL="3078357" indent="-17288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IBM Plex Sans Light" charset="0"/>
              </a:defRPr>
            </a:lvl8pPr>
            <a:lvl9pPr marL="3561764" indent="-17288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IBM Plex Sans Light" charset="0"/>
              </a:defRPr>
            </a:lvl9pPr>
          </a:lstStyle>
          <a:p>
            <a:pPr marL="342900" indent="-342900" defTabSz="914400">
              <a:buFont typeface="Wingdings" panose="05000000000000000000" pitchFamily="2" charset="2"/>
              <a:buChar char="l"/>
            </a:pPr>
            <a:r>
              <a:rPr lang="en-US" altLang="zh-TW" sz="2400" b="1" kern="0" dirty="0">
                <a:latin typeface="Arial" panose="020B0604020202020204" pitchFamily="34" charset="0"/>
                <a:cs typeface="Arial" panose="020B0604020202020204" pitchFamily="34" charset="0"/>
              </a:rPr>
              <a:t>After Access control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CE1F523-84ED-1E97-2DD8-108620D5B7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7533" y="2009340"/>
            <a:ext cx="4059558" cy="3922228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1813D56D-5E9E-71E1-1DFA-5F9B926BD9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130" y="2009340"/>
            <a:ext cx="3719491" cy="4381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19812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83738331-2AF1-6D0F-5119-88BE55D6B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222736" cy="1072896"/>
          </a:xfrm>
        </p:spPr>
        <p:txBody>
          <a:bodyPr/>
          <a:lstStyle/>
          <a:p>
            <a:r>
              <a:rPr lang="en-US" altLang="zh-TW" sz="4000" b="1" kern="0" dirty="0">
                <a:latin typeface="Arial" panose="020B0604020202020204" pitchFamily="34" charset="0"/>
                <a:cs typeface="Arial" panose="020B0604020202020204" pitchFamily="34" charset="0"/>
              </a:rPr>
              <a:t>Authorization Annotation(6/9) --</a:t>
            </a:r>
            <a:br>
              <a:rPr lang="en-US" altLang="zh-TW" sz="4000" b="1" kern="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zh-TW" sz="3200" b="1" kern="0" dirty="0">
                <a:latin typeface="Arial" panose="020B0604020202020204" pitchFamily="34" charset="0"/>
                <a:cs typeface="Arial" panose="020B0604020202020204" pitchFamily="34" charset="0"/>
              </a:rPr>
              <a:t>Using authorization object instead of where condition</a:t>
            </a:r>
            <a:br>
              <a:rPr lang="en-US" altLang="zh-TW" sz="3200" b="1" kern="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altLang="zh-TW" sz="3200" b="1" kern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文字版面配置區 14">
            <a:extLst>
              <a:ext uri="{FF2B5EF4-FFF2-40B4-BE49-F238E27FC236}">
                <a16:creationId xmlns:a16="http://schemas.microsoft.com/office/drawing/2014/main" id="{9DAE81E6-6602-2C66-C95E-9CB7127993E5}"/>
              </a:ext>
            </a:extLst>
          </p:cNvPr>
          <p:cNvSpPr txBox="1">
            <a:spLocks/>
          </p:cNvSpPr>
          <p:nvPr/>
        </p:nvSpPr>
        <p:spPr>
          <a:xfrm>
            <a:off x="381000" y="1876014"/>
            <a:ext cx="11222736" cy="237113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10000"/>
              </a:lnSpc>
              <a:spcBef>
                <a:spcPts val="1500"/>
              </a:spcBef>
              <a:spcAft>
                <a:spcPct val="0"/>
              </a:spcAft>
              <a:buClr>
                <a:srgbClr val="001141"/>
              </a:buClr>
              <a:buSzPct val="90000"/>
              <a:buFont typeface="IBM Plex Sans Light" pitchFamily="2" charset="2"/>
              <a:buNone/>
              <a:defRPr sz="15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1pPr>
            <a:lvl2pPr marL="152394" indent="-152394" algn="l" rtl="0" eaLnBrk="1" fontAlgn="base" hangingPunct="1">
              <a:lnSpc>
                <a:spcPct val="110000"/>
              </a:lnSpc>
              <a:spcBef>
                <a:spcPts val="1000"/>
              </a:spcBef>
              <a:spcAft>
                <a:spcPct val="0"/>
              </a:spcAft>
              <a:buClr>
                <a:srgbClr val="001141"/>
              </a:buClr>
              <a:buSzPct val="100000"/>
              <a:buFont typeface="IBM Plex Sans Light" charset="-120"/>
              <a:buChar char="–"/>
              <a:tabLst/>
              <a:defRPr sz="15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2pPr>
            <a:lvl3pPr marL="304788" indent="-152394" algn="l" rtl="0" eaLnBrk="1" fontAlgn="base" hangingPunct="1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rgbClr val="001141"/>
              </a:buClr>
              <a:buSzPct val="100000"/>
              <a:buFont typeface="IBM Plex Sans Light" panose="020B0604020202020204" pitchFamily="34" charset="0"/>
              <a:buChar char="•"/>
              <a:tabLst/>
              <a:defRPr sz="15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3pPr>
            <a:lvl4pPr marL="457182" indent="-152394" algn="l" rtl="0" eaLnBrk="1" fontAlgn="base" hangingPunct="1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rgbClr val="001141"/>
              </a:buClr>
              <a:buSzPct val="100000"/>
              <a:buFont typeface="IBM Plex Sans Light" charset="-120"/>
              <a:buChar char="–"/>
              <a:tabLst/>
              <a:defRPr sz="1500" b="0" i="0" baseline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4pPr>
            <a:lvl5pPr marL="609576" indent="-152394" algn="l" rtl="0" eaLnBrk="1" fontAlgn="base" hangingPunct="1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rgbClr val="001141"/>
              </a:buClr>
              <a:buFont typeface="IBM Plex Sans Light" charset="-120"/>
              <a:buChar char="»"/>
              <a:tabLst/>
              <a:defRPr sz="15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5pPr>
            <a:lvl6pPr marL="2111544" indent="-17288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IBM Plex Sans Light" charset="0"/>
              </a:defRPr>
            </a:lvl6pPr>
            <a:lvl7pPr marL="2594951" indent="-17288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IBM Plex Sans Light" charset="0"/>
              </a:defRPr>
            </a:lvl7pPr>
            <a:lvl8pPr marL="3078357" indent="-17288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IBM Plex Sans Light" charset="0"/>
              </a:defRPr>
            </a:lvl8pPr>
            <a:lvl9pPr marL="3561764" indent="-17288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IBM Plex Sans Light" charset="0"/>
              </a:defRPr>
            </a:lvl9pPr>
          </a:lstStyle>
          <a:p>
            <a:pPr marL="342900" indent="-342900" defTabSz="914400">
              <a:buFont typeface="Wingdings" panose="05000000000000000000" pitchFamily="2" charset="2"/>
              <a:buChar char="l"/>
            </a:pPr>
            <a:r>
              <a:rPr lang="en-US" altLang="zh-TW" sz="2400" b="1" kern="0" dirty="0">
                <a:latin typeface="Arial" panose="020B0604020202020204" pitchFamily="34" charset="0"/>
                <a:cs typeface="Arial" panose="020B0604020202020204" pitchFamily="34" charset="0"/>
              </a:rPr>
              <a:t>create auth object</a:t>
            </a:r>
          </a:p>
          <a:p>
            <a:pPr marL="342900" indent="-342900" defTabSz="914400">
              <a:buFont typeface="Wingdings" panose="05000000000000000000" pitchFamily="2" charset="2"/>
              <a:buChar char="l"/>
            </a:pPr>
            <a:r>
              <a:rPr lang="en-US" altLang="zh-TW" sz="2400" b="1" kern="0" dirty="0">
                <a:latin typeface="Arial" panose="020B0604020202020204" pitchFamily="34" charset="0"/>
                <a:cs typeface="Arial" panose="020B0604020202020204" pitchFamily="34" charset="0"/>
              </a:rPr>
              <a:t>Create role through PFCG and assign this authorization object</a:t>
            </a:r>
          </a:p>
          <a:p>
            <a:pPr marL="342900" indent="-342900" defTabSz="914400">
              <a:buFont typeface="Wingdings" panose="05000000000000000000" pitchFamily="2" charset="2"/>
              <a:buChar char="l"/>
            </a:pPr>
            <a:r>
              <a:rPr lang="en-US" altLang="zh-TW" sz="2400" b="1" kern="0" dirty="0">
                <a:latin typeface="Arial" panose="020B0604020202020204" pitchFamily="34" charset="0"/>
                <a:cs typeface="Arial" panose="020B0604020202020204" pitchFamily="34" charset="0"/>
              </a:rPr>
              <a:t>Assign role to user</a:t>
            </a:r>
          </a:p>
          <a:p>
            <a:pPr marL="342900" indent="-342900" defTabSz="914400">
              <a:buFont typeface="Wingdings" panose="05000000000000000000" pitchFamily="2" charset="2"/>
              <a:buChar char="l"/>
            </a:pPr>
            <a:r>
              <a:rPr lang="en-US" altLang="zh-TW" sz="2400" b="1" kern="0" dirty="0">
                <a:latin typeface="Arial" panose="020B0604020202020204" pitchFamily="34" charset="0"/>
                <a:cs typeface="Arial" panose="020B0604020202020204" pitchFamily="34" charset="0"/>
              </a:rPr>
              <a:t>Modify Access Control</a:t>
            </a: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72E10AAA-CEEA-EACA-00A9-F4E22C60E7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4521" y="3429000"/>
            <a:ext cx="7169215" cy="2622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10920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IBM Brand Template 2022">
  <a:themeElements>
    <a:clrScheme name="IBM brand presentation palette 2022">
      <a:dk1>
        <a:srgbClr val="FFFFFF"/>
      </a:dk1>
      <a:lt1>
        <a:srgbClr val="000000"/>
      </a:lt1>
      <a:dk2>
        <a:srgbClr val="E5F6FF"/>
      </a:dk2>
      <a:lt2>
        <a:srgbClr val="F4F4F4"/>
      </a:lt2>
      <a:accent1>
        <a:srgbClr val="002D9C"/>
      </a:accent1>
      <a:accent2>
        <a:srgbClr val="0F62FE"/>
      </a:accent2>
      <a:accent3>
        <a:srgbClr val="82CFFF"/>
      </a:accent3>
      <a:accent4>
        <a:srgbClr val="9EF0F0"/>
      </a:accent4>
      <a:accent5>
        <a:srgbClr val="E0E0E0"/>
      </a:accent5>
      <a:accent6>
        <a:srgbClr val="FCF4D6"/>
      </a:accent6>
      <a:hlink>
        <a:srgbClr val="0F62FE"/>
      </a:hlink>
      <a:folHlink>
        <a:srgbClr val="6F6F6F"/>
      </a:folHlink>
    </a:clrScheme>
    <a:fontScheme name="IBM Plex">
      <a:majorFont>
        <a:latin typeface="IBM Plex Sans Light"/>
        <a:ea typeface=""/>
        <a:cs typeface=""/>
      </a:majorFont>
      <a:minorFont>
        <a:latin typeface="IBM Plex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1192E8"/>
        </a:solidFill>
        <a:ln w="19050">
          <a:noFill/>
          <a:headEnd type="none" w="med" len="med"/>
          <a:tailEnd type="none" w="med" len="med"/>
        </a:ln>
        <a:effectLst/>
      </a:spPr>
      <a:bodyPr vert="horz" wrap="square" lIns="91440" tIns="91440" rIns="91440" bIns="9144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System Font Regular"/>
          <a:buNone/>
          <a:tabLst/>
          <a:defRPr kumimoji="0" sz="1400" b="0" i="0" u="none" strike="noStrike" cap="none" normalizeH="0" baseline="0" dirty="0">
            <a:ln>
              <a:noFill/>
            </a:ln>
            <a:solidFill>
              <a:schemeClr val="bg1"/>
            </a:solidFill>
            <a:effectLst/>
            <a:latin typeface="+mn-lt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tx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algn="l">
          <a:lnSpc>
            <a:spcPct val="110000"/>
          </a:lnSpc>
          <a:spcBef>
            <a:spcPts val="1800"/>
          </a:spcBef>
          <a:defRPr sz="1800" dirty="0" err="1" smtClean="0">
            <a:solidFill>
              <a:schemeClr val="tx1"/>
            </a:solidFill>
            <a:latin typeface="+mn-lt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Gray 100">
      <a:srgbClr val="161616"/>
    </a:custClr>
    <a:custClr name="Gray 90">
      <a:srgbClr val="262626"/>
    </a:custClr>
    <a:custClr name="Gray 80">
      <a:srgbClr val="393939"/>
    </a:custClr>
    <a:custClr name="Gray 70">
      <a:srgbClr val="525252"/>
    </a:custClr>
    <a:custClr name="Gray 60">
      <a:srgbClr val="6F6F6F"/>
    </a:custClr>
    <a:custClr name="Gray 50">
      <a:srgbClr val="8D8D8D"/>
    </a:custClr>
    <a:custClr name="Gray 40">
      <a:srgbClr val="A8A8A8"/>
    </a:custClr>
    <a:custClr name="Gray 30">
      <a:srgbClr val="C6C6C6"/>
    </a:custClr>
    <a:custClr name="Gray 20">
      <a:srgbClr val="E0E0E0"/>
    </a:custClr>
    <a:custClr name="Gray 10">
      <a:srgbClr val="F4F4F4"/>
    </a:custClr>
    <a:custClr name="Blue 100">
      <a:srgbClr val="001141"/>
    </a:custClr>
    <a:custClr name="Blue 90">
      <a:srgbClr val="001D6C"/>
    </a:custClr>
    <a:custClr name="Blue 80">
      <a:srgbClr val="002D9C"/>
    </a:custClr>
    <a:custClr name="Blue 70">
      <a:srgbClr val="0043CE"/>
    </a:custClr>
    <a:custClr name="Blue 60">
      <a:srgbClr val="0F62FE"/>
    </a:custClr>
    <a:custClr name="Cyan 50">
      <a:srgbClr val="1192E8"/>
    </a:custClr>
    <a:custClr name="Cyan 40">
      <a:srgbClr val="33B1FF"/>
    </a:custClr>
    <a:custClr name="Cyan 30">
      <a:srgbClr val="82CFFF"/>
    </a:custClr>
    <a:custClr name="Cyan 20">
      <a:srgbClr val="BAE6FF"/>
    </a:custClr>
    <a:custClr name="Cyan 10">
      <a:srgbClr val="E5F6FF"/>
    </a:custClr>
    <a:custClr name="Red 50">
      <a:srgbClr val="FA4D56"/>
    </a:custClr>
    <a:custClr name="Red 40">
      <a:srgbClr val="FF8389"/>
    </a:custClr>
    <a:custClr name="Red 30">
      <a:srgbClr val="FFB3B8"/>
    </a:custClr>
    <a:custClr name="Red 20">
      <a:srgbClr val="FFD7D9"/>
    </a:custClr>
    <a:custClr name="Red 10">
      <a:srgbClr val="FFF1F1"/>
    </a:custClr>
    <a:custClr name="Purple 50">
      <a:srgbClr val="A56EFF"/>
    </a:custClr>
    <a:custClr name="Purple 40">
      <a:srgbClr val="BE95FF"/>
    </a:custClr>
    <a:custClr name="Purple 30">
      <a:srgbClr val="D4BBFF"/>
    </a:custClr>
    <a:custClr name="Purple 20">
      <a:srgbClr val="E8DAFF"/>
    </a:custClr>
    <a:custClr name="Purple 10">
      <a:srgbClr val="F6F2FF"/>
    </a:custClr>
    <a:custClr name="Green 30">
      <a:srgbClr val="6FDC8C"/>
    </a:custClr>
    <a:custClr name="Green 20">
      <a:srgbClr val="A7F0BA"/>
    </a:custClr>
    <a:custClr name="Green 10">
      <a:srgbClr val="DEFBE6"/>
    </a:custClr>
    <a:custClr name="Yellow 20">
      <a:srgbClr val="FDDC69"/>
    </a:custClr>
    <a:custClr name="Yellow 10">
      <a:srgbClr val="FCF4D6"/>
    </a:custClr>
    <a:custClr name="Teal 50">
      <a:srgbClr val="009D9A"/>
    </a:custClr>
    <a:custClr name="Teal 40">
      <a:srgbClr val="08BDBA"/>
    </a:custClr>
    <a:custClr name="Teal 30">
      <a:srgbClr val="3DDBD9"/>
    </a:custClr>
    <a:custClr name="Teal 20">
      <a:srgbClr val="9EF0F0"/>
    </a:custClr>
    <a:custClr name="Teal 10">
      <a:srgbClr val="D9FBFB"/>
    </a:custClr>
  </a:custClrLst>
  <a:extLst>
    <a:ext uri="{05A4C25C-085E-4340-85A3-A5531E510DB2}">
      <thm15:themeFamily xmlns:thm15="http://schemas.microsoft.com/office/thememl/2012/main" name="IBM_Presentation_Template_2022_V01_Plex" id="{4C35AED2-0956-0D40-B36D-C06D62725AA8}" vid="{C4BA05BF-74B1-4B4C-B175-992815DE89C6}"/>
    </a:ext>
  </a:extLst>
</a:theme>
</file>

<file path=ppt/theme/theme2.xml><?xml version="1.0" encoding="utf-8"?>
<a:theme xmlns:a="http://schemas.openxmlformats.org/drawingml/2006/main" name="1_Covers and end slides (no footers)">
  <a:themeElements>
    <a:clrScheme name="IBM brand presentation palette 2022">
      <a:dk1>
        <a:srgbClr val="FFFFFF"/>
      </a:dk1>
      <a:lt1>
        <a:srgbClr val="000000"/>
      </a:lt1>
      <a:dk2>
        <a:srgbClr val="E5F6FF"/>
      </a:dk2>
      <a:lt2>
        <a:srgbClr val="F4F4F4"/>
      </a:lt2>
      <a:accent1>
        <a:srgbClr val="002D9C"/>
      </a:accent1>
      <a:accent2>
        <a:srgbClr val="0F62FE"/>
      </a:accent2>
      <a:accent3>
        <a:srgbClr val="82CFFF"/>
      </a:accent3>
      <a:accent4>
        <a:srgbClr val="9EF0F0"/>
      </a:accent4>
      <a:accent5>
        <a:srgbClr val="E0E0E0"/>
      </a:accent5>
      <a:accent6>
        <a:srgbClr val="FCF4D6"/>
      </a:accent6>
      <a:hlink>
        <a:srgbClr val="0F62FE"/>
      </a:hlink>
      <a:folHlink>
        <a:srgbClr val="6F6F6F"/>
      </a:folHlink>
    </a:clrScheme>
    <a:fontScheme name="IBM Plex">
      <a:majorFont>
        <a:latin typeface="IBM Plex Sans Light"/>
        <a:ea typeface=""/>
        <a:cs typeface=""/>
      </a:majorFont>
      <a:minorFont>
        <a:latin typeface="IBM Plex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1192E8"/>
        </a:solidFill>
        <a:ln w="19050">
          <a:noFill/>
          <a:headEnd type="none" w="med" len="med"/>
          <a:tailEnd type="none" w="med" len="med"/>
        </a:ln>
        <a:effectLst/>
      </a:spPr>
      <a:bodyPr vert="horz" wrap="square" lIns="91440" tIns="91440" rIns="91440" bIns="9144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System Font Regular"/>
          <a:buNone/>
          <a:tabLst/>
          <a:defRPr kumimoji="0" sz="1400" b="0" i="0" u="none" strike="noStrike" cap="none" normalizeH="0" baseline="0" dirty="0">
            <a:ln>
              <a:noFill/>
            </a:ln>
            <a:solidFill>
              <a:schemeClr val="bg1"/>
            </a:solidFill>
            <a:effectLst/>
            <a:latin typeface="+mn-lt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tx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lnSpc>
            <a:spcPct val="110000"/>
          </a:lnSpc>
          <a:spcBef>
            <a:spcPts val="1800"/>
          </a:spcBef>
          <a:defRPr sz="1800" dirty="0" smtClean="0">
            <a:solidFill>
              <a:schemeClr val="tx1"/>
            </a:solidFill>
            <a:latin typeface="+mn-lt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Gray 100">
      <a:srgbClr val="161616"/>
    </a:custClr>
    <a:custClr name="Gray 90">
      <a:srgbClr val="262626"/>
    </a:custClr>
    <a:custClr name="Gray 80">
      <a:srgbClr val="393939"/>
    </a:custClr>
    <a:custClr name="Gray 70">
      <a:srgbClr val="525252"/>
    </a:custClr>
    <a:custClr name="Gray 60">
      <a:srgbClr val="6F6F6F"/>
    </a:custClr>
    <a:custClr name="Gray 50">
      <a:srgbClr val="8D8D8D"/>
    </a:custClr>
    <a:custClr name="Gray 40">
      <a:srgbClr val="A8A8A8"/>
    </a:custClr>
    <a:custClr name="Gray 30">
      <a:srgbClr val="C6C6C6"/>
    </a:custClr>
    <a:custClr name="Gray 20">
      <a:srgbClr val="E0E0E0"/>
    </a:custClr>
    <a:custClr name="Gray 10">
      <a:srgbClr val="F4F4F4"/>
    </a:custClr>
    <a:custClr name="Blue 100">
      <a:srgbClr val="001141"/>
    </a:custClr>
    <a:custClr name="Blue 90">
      <a:srgbClr val="001D6C"/>
    </a:custClr>
    <a:custClr name="Blue 80">
      <a:srgbClr val="002D9C"/>
    </a:custClr>
    <a:custClr name="Blue 70">
      <a:srgbClr val="0043CE"/>
    </a:custClr>
    <a:custClr name="Blue 60">
      <a:srgbClr val="0F62FE"/>
    </a:custClr>
    <a:custClr name="Cyan 50">
      <a:srgbClr val="1192E8"/>
    </a:custClr>
    <a:custClr name="Cyan 40">
      <a:srgbClr val="33B1FF"/>
    </a:custClr>
    <a:custClr name="Cyan 30">
      <a:srgbClr val="82CFFF"/>
    </a:custClr>
    <a:custClr name="Cyan 20">
      <a:srgbClr val="BAE6FF"/>
    </a:custClr>
    <a:custClr name="Cyan 10">
      <a:srgbClr val="E5F6FF"/>
    </a:custClr>
    <a:custClr name="Red 50">
      <a:srgbClr val="FA4D56"/>
    </a:custClr>
    <a:custClr name="Red 40">
      <a:srgbClr val="FF8389"/>
    </a:custClr>
    <a:custClr name="Red 30">
      <a:srgbClr val="FFB3B8"/>
    </a:custClr>
    <a:custClr name="Red 20">
      <a:srgbClr val="FFD7D9"/>
    </a:custClr>
    <a:custClr name="Red 10">
      <a:srgbClr val="FFF1F1"/>
    </a:custClr>
    <a:custClr name="Purple 50">
      <a:srgbClr val="A56EFF"/>
    </a:custClr>
    <a:custClr name="Purple 40">
      <a:srgbClr val="BE95FF"/>
    </a:custClr>
    <a:custClr name="Purple 30">
      <a:srgbClr val="D4BBFF"/>
    </a:custClr>
    <a:custClr name="Purple 20">
      <a:srgbClr val="E8DAFF"/>
    </a:custClr>
    <a:custClr name="Purple 10">
      <a:srgbClr val="F6F2FF"/>
    </a:custClr>
    <a:custClr name="Green 30">
      <a:srgbClr val="6FDC8C"/>
    </a:custClr>
    <a:custClr name="Green 20">
      <a:srgbClr val="A7F0BA"/>
    </a:custClr>
    <a:custClr name="Green 10">
      <a:srgbClr val="DEFBE6"/>
    </a:custClr>
    <a:custClr name="Yellow 20">
      <a:srgbClr val="FDDC69"/>
    </a:custClr>
    <a:custClr name="Yellow 10">
      <a:srgbClr val="FCF4D6"/>
    </a:custClr>
    <a:custClr name="Teal 50">
      <a:srgbClr val="009D9A"/>
    </a:custClr>
    <a:custClr name="Teal 40">
      <a:srgbClr val="08BDBA"/>
    </a:custClr>
    <a:custClr name="Teal 30">
      <a:srgbClr val="3DDBD9"/>
    </a:custClr>
    <a:custClr name="Teal 20">
      <a:srgbClr val="9EF0F0"/>
    </a:custClr>
    <a:custClr name="Teal 10">
      <a:srgbClr val="D9FBFB"/>
    </a:custClr>
  </a:custClrLst>
  <a:extLst>
    <a:ext uri="{05A4C25C-085E-4340-85A3-A5531E510DB2}">
      <thm15:themeFamily xmlns:thm15="http://schemas.microsoft.com/office/thememl/2012/main" name="IBM_Presentation_Template_2022_V01_Plex" id="{4C35AED2-0956-0D40-B36D-C06D62725AA8}" vid="{C4BA05BF-74B1-4B4C-B175-992815DE89C6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文件" ma:contentTypeID="0x01010049015EF52A31F54699B5C48EC816F56B" ma:contentTypeVersion="14" ma:contentTypeDescription="建立新的文件。" ma:contentTypeScope="" ma:versionID="1291a8e9182cd4d39d5100baf70791d8">
  <xsd:schema xmlns:xsd="http://www.w3.org/2001/XMLSchema" xmlns:xs="http://www.w3.org/2001/XMLSchema" xmlns:p="http://schemas.microsoft.com/office/2006/metadata/properties" xmlns:ns2="b978cdf2-aad7-4b10-b3b5-2ad275826d57" xmlns:ns3="c23bd45d-4585-4771-8f76-de1725ea2ca6" targetNamespace="http://schemas.microsoft.com/office/2006/metadata/properties" ma:root="true" ma:fieldsID="f83210d1c161f7654d5ae9c867d38603" ns2:_="" ns3:_="">
    <xsd:import namespace="b978cdf2-aad7-4b10-b3b5-2ad275826d57"/>
    <xsd:import namespace="c23bd45d-4585-4771-8f76-de1725ea2ca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978cdf2-aad7-4b10-b3b5-2ad275826d5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9" nillable="true" ma:taxonomy="true" ma:internalName="lcf76f155ced4ddcb4097134ff3c332f" ma:taxonomyFieldName="MediaServiceImageTags" ma:displayName="影像標籤" ma:readOnly="false" ma:fieldId="{5cf76f15-5ced-4ddc-b409-7134ff3c332f}" ma:taxonomyMulti="true" ma:sspId="0976e0b1-4055-4d4c-95fd-22a18192cb6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23bd45d-4585-4771-8f76-de1725ea2ca6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共用對象: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共用詳細資料" ma:internalName="SharedWithDetails" ma:readOnly="true">
      <xsd:simpleType>
        <xsd:restriction base="dms:Note">
          <xsd:maxLength value="255"/>
        </xsd:restriction>
      </xsd:simpleType>
    </xsd:element>
    <xsd:element name="TaxCatchAll" ma:index="20" nillable="true" ma:displayName="Taxonomy Catch All Column" ma:hidden="true" ma:list="{859dc962-3cef-44df-9e08-50746bccc312}" ma:internalName="TaxCatchAll" ma:showField="CatchAllData" ma:web="c23bd45d-4585-4771-8f76-de1725ea2ca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內容類型"/>
        <xsd:element ref="dc:title" minOccurs="0" maxOccurs="1" ma:index="4" ma:displayName="標題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b978cdf2-aad7-4b10-b3b5-2ad275826d57">
      <Terms xmlns="http://schemas.microsoft.com/office/infopath/2007/PartnerControls"/>
    </lcf76f155ced4ddcb4097134ff3c332f>
    <TaxCatchAll xmlns="c23bd45d-4585-4771-8f76-de1725ea2ca6" xsi:nil="true"/>
  </documentManagement>
</p:properties>
</file>

<file path=customXml/itemProps1.xml><?xml version="1.0" encoding="utf-8"?>
<ds:datastoreItem xmlns:ds="http://schemas.openxmlformats.org/officeDocument/2006/customXml" ds:itemID="{4EB033A5-8BE4-4B15-AA29-3F6F44CD25FE}"/>
</file>

<file path=customXml/itemProps2.xml><?xml version="1.0" encoding="utf-8"?>
<ds:datastoreItem xmlns:ds="http://schemas.openxmlformats.org/officeDocument/2006/customXml" ds:itemID="{BC40C2AF-A4CD-4CA0-A503-485BB44F0EE5}"/>
</file>

<file path=customXml/itemProps3.xml><?xml version="1.0" encoding="utf-8"?>
<ds:datastoreItem xmlns:ds="http://schemas.openxmlformats.org/officeDocument/2006/customXml" ds:itemID="{0691D1C8-75BC-4D82-BBFF-E73109C190A6}"/>
</file>

<file path=docProps/app.xml><?xml version="1.0" encoding="utf-8"?>
<Properties xmlns="http://schemas.openxmlformats.org/officeDocument/2006/extended-properties" xmlns:vt="http://schemas.openxmlformats.org/officeDocument/2006/docPropsVTypes">
  <Template>2022 IBM Consulting Strategy and Capabilities_DECK(1)</Template>
  <TotalTime>9390</TotalTime>
  <Words>4263</Words>
  <Application>Microsoft Office PowerPoint</Application>
  <PresentationFormat>寬螢幕</PresentationFormat>
  <Paragraphs>806</Paragraphs>
  <Slides>115</Slides>
  <Notes>110</Notes>
  <HiddenSlides>0</HiddenSlides>
  <MMClips>0</MMClips>
  <ScaleCrop>false</ScaleCrop>
  <HeadingPairs>
    <vt:vector size="8" baseType="variant">
      <vt:variant>
        <vt:lpstr>使用字型</vt:lpstr>
      </vt:variant>
      <vt:variant>
        <vt:i4>13</vt:i4>
      </vt:variant>
      <vt:variant>
        <vt:lpstr>佈景主題</vt:lpstr>
      </vt:variant>
      <vt:variant>
        <vt:i4>2</vt:i4>
      </vt:variant>
      <vt:variant>
        <vt:lpstr>內嵌 OLE 伺服程式</vt:lpstr>
      </vt:variant>
      <vt:variant>
        <vt:i4>1</vt:i4>
      </vt:variant>
      <vt:variant>
        <vt:lpstr>投影片標題</vt:lpstr>
      </vt:variant>
      <vt:variant>
        <vt:i4>115</vt:i4>
      </vt:variant>
    </vt:vector>
  </HeadingPairs>
  <TitlesOfParts>
    <vt:vector size="131" baseType="lpstr">
      <vt:lpstr>Arial Regular</vt:lpstr>
      <vt:lpstr>Microsoft JhengHei Light</vt:lpstr>
      <vt:lpstr>System Font Regular</vt:lpstr>
      <vt:lpstr>微軟正黑體</vt:lpstr>
      <vt:lpstr>微軟正黑體</vt:lpstr>
      <vt:lpstr>Arial</vt:lpstr>
      <vt:lpstr>Calibri</vt:lpstr>
      <vt:lpstr>IBM Plex Sans</vt:lpstr>
      <vt:lpstr>IBM Plex Sans ExtraLight</vt:lpstr>
      <vt:lpstr>IBM Plex Sans Light</vt:lpstr>
      <vt:lpstr>IBM Plex Sans Medium</vt:lpstr>
      <vt:lpstr>Lato</vt:lpstr>
      <vt:lpstr>Wingdings</vt:lpstr>
      <vt:lpstr>IBM Brand Template 2022</vt:lpstr>
      <vt:lpstr>1_Covers and end slides (no footers)</vt:lpstr>
      <vt:lpstr>think-cell Slide</vt:lpstr>
      <vt:lpstr>SAP CDS view   Patrick Wu  Package Consultant-SAP HANA SCM PP</vt:lpstr>
      <vt:lpstr>PowerPoint 簡報</vt:lpstr>
      <vt:lpstr>PowerPoint 簡報</vt:lpstr>
      <vt:lpstr>What is SAP CDS?</vt:lpstr>
      <vt:lpstr>About Core Data Service</vt:lpstr>
      <vt:lpstr>What is SAP CDS Views?</vt:lpstr>
      <vt:lpstr>Data Models</vt:lpstr>
      <vt:lpstr>Components of a Data Model</vt:lpstr>
      <vt:lpstr>Why Data Models Matter in App Development</vt:lpstr>
      <vt:lpstr>Virtual Data Models (VDM）</vt:lpstr>
      <vt:lpstr>How Does a Virtual Data Model Work</vt:lpstr>
      <vt:lpstr>Advantages of a Virtual Data Model</vt:lpstr>
      <vt:lpstr>Example: CDS view from heterogeneous sources</vt:lpstr>
      <vt:lpstr>Types of CDS Views</vt:lpstr>
      <vt:lpstr>Advantages of CDS Views</vt:lpstr>
      <vt:lpstr>CDS Views – Platform for Practice</vt:lpstr>
      <vt:lpstr>PowerPoint 簡報</vt:lpstr>
      <vt:lpstr>CDS Views – Creating via Eclipse(1/5)</vt:lpstr>
      <vt:lpstr>CDS Views – Creating via Eclipse(2/5)</vt:lpstr>
      <vt:lpstr>CDS Views – Creating via Eclipse(3/5)</vt:lpstr>
      <vt:lpstr>CDS Views – Creating via Eclipse(4/5)</vt:lpstr>
      <vt:lpstr>CDS Views – Creating via Eclipse(5/5)</vt:lpstr>
      <vt:lpstr>CDS Views -- Join</vt:lpstr>
      <vt:lpstr>CDS Views -- Association</vt:lpstr>
      <vt:lpstr>Path expressions– access cds view in ABAP </vt:lpstr>
      <vt:lpstr>Associations — Lazy Join / On demand </vt:lpstr>
      <vt:lpstr>Path expressions </vt:lpstr>
      <vt:lpstr>CDS view compared to ECC views(1/3) </vt:lpstr>
      <vt:lpstr>CDS view compared to ECC views(2/3)  </vt:lpstr>
      <vt:lpstr>CDS view compared to ECC views(3/3)  </vt:lpstr>
      <vt:lpstr>PowerPoint 簡報</vt:lpstr>
      <vt:lpstr>Basic idea about Cardinality in CDS association </vt:lpstr>
      <vt:lpstr>Cardinality </vt:lpstr>
      <vt:lpstr>Cardinality – one to one vs one to many </vt:lpstr>
      <vt:lpstr>Cardinality – Business scenario(1/7) </vt:lpstr>
      <vt:lpstr>Cardinality – Business scenario(2/7) </vt:lpstr>
      <vt:lpstr>Cardinality – Business scenario(3/7) </vt:lpstr>
      <vt:lpstr>Cardinality – Business scenario(4/7) </vt:lpstr>
      <vt:lpstr>Cardinality – Business scenario(5/7) </vt:lpstr>
      <vt:lpstr>Cardinality – Business scenario(6/7) </vt:lpstr>
      <vt:lpstr>Cardinality – Business scenario(7/7) </vt:lpstr>
      <vt:lpstr>CDS View -- $projection(1/6) </vt:lpstr>
      <vt:lpstr>CDS View -- $projection(2/6) </vt:lpstr>
      <vt:lpstr>CDS View -- $projection(3/6) </vt:lpstr>
      <vt:lpstr>CDS View -- $projection(4/6) </vt:lpstr>
      <vt:lpstr>CDS View -- $projection(5/6) </vt:lpstr>
      <vt:lpstr>CDS View -- $projection(6/6) </vt:lpstr>
      <vt:lpstr>PowerPoint 簡報</vt:lpstr>
      <vt:lpstr>CDS view – Table function </vt:lpstr>
      <vt:lpstr>Table function Design </vt:lpstr>
      <vt:lpstr>Table function Technical Design </vt:lpstr>
      <vt:lpstr>Create table function </vt:lpstr>
      <vt:lpstr>define class and methods for table function  </vt:lpstr>
      <vt:lpstr>Consume table function in CDS view(1/2) </vt:lpstr>
      <vt:lpstr>Consume table function in CDS view(2/2) </vt:lpstr>
      <vt:lpstr>Table function concept /methodology </vt:lpstr>
      <vt:lpstr>Table function-- Local variable declaration </vt:lpstr>
      <vt:lpstr>CDS View with sorting process </vt:lpstr>
      <vt:lpstr>CDS View sorting via table function </vt:lpstr>
      <vt:lpstr>CDS View sorting via MAX function </vt:lpstr>
      <vt:lpstr>PowerPoint 簡報</vt:lpstr>
      <vt:lpstr>Virtual Data Model(VDM)</vt:lpstr>
      <vt:lpstr>VDM Consumption views</vt:lpstr>
      <vt:lpstr>Benefits of VDM </vt:lpstr>
      <vt:lpstr>About VDM (Virtual Data Model) Functionality </vt:lpstr>
      <vt:lpstr>VDM View Types </vt:lpstr>
      <vt:lpstr>Hierarchy of VDM types</vt:lpstr>
      <vt:lpstr>CDS Association, Composition and Projection</vt:lpstr>
      <vt:lpstr>CDS View Data Category </vt:lpstr>
      <vt:lpstr>Data Category Types </vt:lpstr>
      <vt:lpstr>Complete CDS view: (VDM + Data Category)</vt:lpstr>
      <vt:lpstr>Data Category : Dimension</vt:lpstr>
      <vt:lpstr>Data Category : Fact</vt:lpstr>
      <vt:lpstr>Data Category : Cube</vt:lpstr>
      <vt:lpstr>VDM Type: Consumption</vt:lpstr>
      <vt:lpstr>PowerPoint 簡報</vt:lpstr>
      <vt:lpstr>Annotation</vt:lpstr>
      <vt:lpstr>Annotation -- Classifications</vt:lpstr>
      <vt:lpstr>Annotation–Position of the annotations located</vt:lpstr>
      <vt:lpstr>ABAP Annotation</vt:lpstr>
      <vt:lpstr>Other Framework specific Annotations</vt:lpstr>
      <vt:lpstr>Example of ABAP Annotations</vt:lpstr>
      <vt:lpstr>Analytics Annotations</vt:lpstr>
      <vt:lpstr>Analytics Annotations</vt:lpstr>
      <vt:lpstr>Annotations dependency</vt:lpstr>
      <vt:lpstr>Example of Annotations dependency</vt:lpstr>
      <vt:lpstr>Evaluating Annotations in Query Monitor(RSRT)</vt:lpstr>
      <vt:lpstr>Evaluating Annotations in Query Monitor(1/4)</vt:lpstr>
      <vt:lpstr>Evaluating Annotations in Query Monitor(2/4)</vt:lpstr>
      <vt:lpstr>Evaluating Annotations in Query Monitor(3/4)</vt:lpstr>
      <vt:lpstr>Evaluating Annotations in 報表監視器(4/4)</vt:lpstr>
      <vt:lpstr>Data Control Language(DCL)</vt:lpstr>
      <vt:lpstr>Authorization Annotation</vt:lpstr>
      <vt:lpstr>Authorization Annotation(1/9)</vt:lpstr>
      <vt:lpstr>Authorization Annotation(2/9)</vt:lpstr>
      <vt:lpstr>Authorization Annotation(3/9)</vt:lpstr>
      <vt:lpstr>Authorization Annotation(4/9)</vt:lpstr>
      <vt:lpstr>Authorization Annotation(5/9)</vt:lpstr>
      <vt:lpstr>Authorization Annotation(6/9) -- Using authorization object instead of where condition </vt:lpstr>
      <vt:lpstr>Authorization Annotation(7/9)</vt:lpstr>
      <vt:lpstr>Authorization Annotation(8/9)</vt:lpstr>
      <vt:lpstr>Authorization Annotation(9/9)</vt:lpstr>
      <vt:lpstr>Virtual Element (1/3)</vt:lpstr>
      <vt:lpstr>Virtual Element (2/3)</vt:lpstr>
      <vt:lpstr>Virtual Element (3/3)</vt:lpstr>
      <vt:lpstr>Example of Virtual Element(1/4) </vt:lpstr>
      <vt:lpstr>Example of Virtual Element(2/4) </vt:lpstr>
      <vt:lpstr>Example of Virtual Element(3/4) </vt:lpstr>
      <vt:lpstr>Example of Virtual Element(4/4) </vt:lpstr>
      <vt:lpstr>Extend CDS View </vt:lpstr>
      <vt:lpstr>CDS View - Date Functionalities</vt:lpstr>
      <vt:lpstr>CDS View - Date Functions</vt:lpstr>
      <vt:lpstr>CDS View - Unit and Currency Conversion</vt:lpstr>
      <vt:lpstr>Example of Unit and Currency Conversion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patrick wu</dc:creator>
  <cp:lastModifiedBy>patrick wu</cp:lastModifiedBy>
  <cp:revision>456</cp:revision>
  <dcterms:created xsi:type="dcterms:W3CDTF">2024-08-03T05:13:28Z</dcterms:created>
  <dcterms:modified xsi:type="dcterms:W3CDTF">2024-10-13T07:56:21Z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0x01010049015EF52A31F54699B5C48EC816F56B</vt:lpwstr>
  </property>
</Properties>
</file>